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67" r:id="rId5"/>
    <p:sldId id="256" r:id="rId6"/>
    <p:sldId id="257" r:id="rId7"/>
    <p:sldId id="258" r:id="rId8"/>
    <p:sldId id="259" r:id="rId9"/>
    <p:sldId id="260" r:id="rId10"/>
    <p:sldId id="270" r:id="rId11"/>
    <p:sldId id="261" r:id="rId12"/>
    <p:sldId id="269" r:id="rId13"/>
    <p:sldId id="264" r:id="rId14"/>
    <p:sldId id="263" r:id="rId15"/>
    <p:sldId id="265" r:id="rId16"/>
    <p:sldId id="266" r:id="rId17"/>
  </p:sldIdLst>
  <p:sldSz cx="18288000" cy="10287000"/>
  <p:notesSz cx="6858000" cy="9144000"/>
  <p:embeddedFontLst>
    <p:embeddedFont>
      <p:font typeface="Computer Says No" panose="020B0604020202020204" charset="0"/>
      <p:regular r:id="rId18"/>
    </p:embeddedFont>
    <p:embeddedFont>
      <p:font typeface="Poppins" panose="00000500000000000000" pitchFamily="2" charset="0"/>
      <p:regular r:id="rId19"/>
    </p:embeddedFont>
    <p:embeddedFont>
      <p:font typeface="Poppins Bold" panose="00000800000000000000" charset="0"/>
      <p:regular r:id="rId20"/>
    </p:embeddedFont>
    <p:embeddedFont>
      <p:font typeface="Poppins Light" panose="00000400000000000000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87E1"/>
    <a:srgbClr val="FCE3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E10DEA-B9C7-D2AA-6A3F-F47A1ACCF111}" v="23" dt="2024-06-20T22:13:51.440"/>
    <p1510:client id="{1A93AE97-A72A-45A2-F02D-D7158C65B3A0}" v="137" dt="2024-06-21T01:14:07.344"/>
    <p1510:client id="{3D539041-DA58-44C1-A071-539E19ABAE7C}" v="1391" dt="2024-06-21T09:11:55.6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490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is Bačkis" userId="S::joris.backis@student.nhlstenden.com::7a055cb7-a477-4fb9-bc9e-a74b0edcdcc1" providerId="AD" clId="Web-{1A93AE97-A72A-45A2-F02D-D7158C65B3A0}"/>
    <pc:docChg chg="addSld modSld">
      <pc:chgData name="Joris Bačkis" userId="S::joris.backis@student.nhlstenden.com::7a055cb7-a477-4fb9-bc9e-a74b0edcdcc1" providerId="AD" clId="Web-{1A93AE97-A72A-45A2-F02D-D7158C65B3A0}" dt="2024-06-21T01:14:09.766" v="102"/>
      <pc:docMkLst>
        <pc:docMk/>
      </pc:docMkLst>
      <pc:sldChg chg="modSp">
        <pc:chgData name="Joris Bačkis" userId="S::joris.backis@student.nhlstenden.com::7a055cb7-a477-4fb9-bc9e-a74b0edcdcc1" providerId="AD" clId="Web-{1A93AE97-A72A-45A2-F02D-D7158C65B3A0}" dt="2024-06-21T00:57:36.437" v="80" actId="20577"/>
        <pc:sldMkLst>
          <pc:docMk/>
          <pc:sldMk cId="0" sldId="261"/>
        </pc:sldMkLst>
        <pc:spChg chg="mod">
          <ac:chgData name="Joris Bačkis" userId="S::joris.backis@student.nhlstenden.com::7a055cb7-a477-4fb9-bc9e-a74b0edcdcc1" providerId="AD" clId="Web-{1A93AE97-A72A-45A2-F02D-D7158C65B3A0}" dt="2024-06-21T00:51:58.236" v="49" actId="20577"/>
          <ac:spMkLst>
            <pc:docMk/>
            <pc:sldMk cId="0" sldId="261"/>
            <ac:spMk id="15" creationId="{00000000-0000-0000-0000-000000000000}"/>
          </ac:spMkLst>
        </pc:spChg>
        <pc:spChg chg="mod">
          <ac:chgData name="Joris Bačkis" userId="S::joris.backis@student.nhlstenden.com::7a055cb7-a477-4fb9-bc9e-a74b0edcdcc1" providerId="AD" clId="Web-{1A93AE97-A72A-45A2-F02D-D7158C65B3A0}" dt="2024-06-21T00:57:36.437" v="80" actId="20577"/>
          <ac:spMkLst>
            <pc:docMk/>
            <pc:sldMk cId="0" sldId="261"/>
            <ac:spMk id="16" creationId="{00000000-0000-0000-0000-000000000000}"/>
          </ac:spMkLst>
        </pc:spChg>
      </pc:sldChg>
      <pc:sldChg chg="addSp modSp mod setBg">
        <pc:chgData name="Joris Bačkis" userId="S::joris.backis@student.nhlstenden.com::7a055cb7-a477-4fb9-bc9e-a74b0edcdcc1" providerId="AD" clId="Web-{1A93AE97-A72A-45A2-F02D-D7158C65B3A0}" dt="2024-06-21T01:12:31.105" v="97"/>
        <pc:sldMkLst>
          <pc:docMk/>
          <pc:sldMk cId="2495866523" sldId="268"/>
        </pc:sldMkLst>
        <pc:spChg chg="add">
          <ac:chgData name="Joris Bačkis" userId="S::joris.backis@student.nhlstenden.com::7a055cb7-a477-4fb9-bc9e-a74b0edcdcc1" providerId="AD" clId="Web-{1A93AE97-A72A-45A2-F02D-D7158C65B3A0}" dt="2024-06-21T01:12:31.105" v="97"/>
          <ac:spMkLst>
            <pc:docMk/>
            <pc:sldMk cId="2495866523" sldId="268"/>
            <ac:spMk id="7" creationId="{F3060C83-F051-4F0E-ABAD-AA0DFC48B218}"/>
          </ac:spMkLst>
        </pc:spChg>
        <pc:spChg chg="add">
          <ac:chgData name="Joris Bačkis" userId="S::joris.backis@student.nhlstenden.com::7a055cb7-a477-4fb9-bc9e-a74b0edcdcc1" providerId="AD" clId="Web-{1A93AE97-A72A-45A2-F02D-D7158C65B3A0}" dt="2024-06-21T01:12:31.105" v="97"/>
          <ac:spMkLst>
            <pc:docMk/>
            <pc:sldMk cId="2495866523" sldId="268"/>
            <ac:spMk id="9" creationId="{83C98ABE-055B-441F-B07E-44F97F083C39}"/>
          </ac:spMkLst>
        </pc:spChg>
        <pc:spChg chg="add">
          <ac:chgData name="Joris Bačkis" userId="S::joris.backis@student.nhlstenden.com::7a055cb7-a477-4fb9-bc9e-a74b0edcdcc1" providerId="AD" clId="Web-{1A93AE97-A72A-45A2-F02D-D7158C65B3A0}" dt="2024-06-21T01:12:31.105" v="97"/>
          <ac:spMkLst>
            <pc:docMk/>
            <pc:sldMk cId="2495866523" sldId="268"/>
            <ac:spMk id="11" creationId="{29FDB030-9B49-4CED-8CCD-4D99382388AC}"/>
          </ac:spMkLst>
        </pc:spChg>
        <pc:spChg chg="add">
          <ac:chgData name="Joris Bačkis" userId="S::joris.backis@student.nhlstenden.com::7a055cb7-a477-4fb9-bc9e-a74b0edcdcc1" providerId="AD" clId="Web-{1A93AE97-A72A-45A2-F02D-D7158C65B3A0}" dt="2024-06-21T01:12:31.105" v="97"/>
          <ac:spMkLst>
            <pc:docMk/>
            <pc:sldMk cId="2495866523" sldId="268"/>
            <ac:spMk id="13" creationId="{3783CA14-24A1-485C-8B30-D6A5D87987AD}"/>
          </ac:spMkLst>
        </pc:spChg>
        <pc:spChg chg="add">
          <ac:chgData name="Joris Bačkis" userId="S::joris.backis@student.nhlstenden.com::7a055cb7-a477-4fb9-bc9e-a74b0edcdcc1" providerId="AD" clId="Web-{1A93AE97-A72A-45A2-F02D-D7158C65B3A0}" dt="2024-06-21T01:12:31.105" v="97"/>
          <ac:spMkLst>
            <pc:docMk/>
            <pc:sldMk cId="2495866523" sldId="268"/>
            <ac:spMk id="15" creationId="{9A97C86A-04D6-40F7-AE84-31AB43E6A846}"/>
          </ac:spMkLst>
        </pc:spChg>
        <pc:spChg chg="add">
          <ac:chgData name="Joris Bačkis" userId="S::joris.backis@student.nhlstenden.com::7a055cb7-a477-4fb9-bc9e-a74b0edcdcc1" providerId="AD" clId="Web-{1A93AE97-A72A-45A2-F02D-D7158C65B3A0}" dt="2024-06-21T01:12:31.105" v="97"/>
          <ac:spMkLst>
            <pc:docMk/>
            <pc:sldMk cId="2495866523" sldId="268"/>
            <ac:spMk id="17" creationId="{FF9F2414-84E8-453E-B1F3-389FDE8192D9}"/>
          </ac:spMkLst>
        </pc:spChg>
        <pc:spChg chg="add">
          <ac:chgData name="Joris Bačkis" userId="S::joris.backis@student.nhlstenden.com::7a055cb7-a477-4fb9-bc9e-a74b0edcdcc1" providerId="AD" clId="Web-{1A93AE97-A72A-45A2-F02D-D7158C65B3A0}" dt="2024-06-21T01:12:31.105" v="97"/>
          <ac:spMkLst>
            <pc:docMk/>
            <pc:sldMk cId="2495866523" sldId="268"/>
            <ac:spMk id="19" creationId="{3ECA69A1-7536-43AC-85EF-C7106179F5ED}"/>
          </ac:spMkLst>
        </pc:spChg>
        <pc:picChg chg="mod">
          <ac:chgData name="Joris Bačkis" userId="S::joris.backis@student.nhlstenden.com::7a055cb7-a477-4fb9-bc9e-a74b0edcdcc1" providerId="AD" clId="Web-{1A93AE97-A72A-45A2-F02D-D7158C65B3A0}" dt="2024-06-21T01:12:31.105" v="97"/>
          <ac:picMkLst>
            <pc:docMk/>
            <pc:sldMk cId="2495866523" sldId="268"/>
            <ac:picMk id="2" creationId="{35BF8418-9883-8BA2-3C25-EE29A6AD9DE1}"/>
          </ac:picMkLst>
        </pc:picChg>
      </pc:sldChg>
      <pc:sldChg chg="addSp delSp modSp new mod setBg">
        <pc:chgData name="Joris Bačkis" userId="S::joris.backis@student.nhlstenden.com::7a055cb7-a477-4fb9-bc9e-a74b0edcdcc1" providerId="AD" clId="Web-{1A93AE97-A72A-45A2-F02D-D7158C65B3A0}" dt="2024-06-21T01:14:09.766" v="102"/>
        <pc:sldMkLst>
          <pc:docMk/>
          <pc:sldMk cId="969458341" sldId="269"/>
        </pc:sldMkLst>
        <pc:spChg chg="add del mod">
          <ac:chgData name="Joris Bačkis" userId="S::joris.backis@student.nhlstenden.com::7a055cb7-a477-4fb9-bc9e-a74b0edcdcc1" providerId="AD" clId="Web-{1A93AE97-A72A-45A2-F02D-D7158C65B3A0}" dt="2024-06-21T01:11:47.463" v="85"/>
          <ac:spMkLst>
            <pc:docMk/>
            <pc:sldMk cId="969458341" sldId="269"/>
            <ac:spMk id="2" creationId="{9996F726-87C5-B6D8-41CC-BC6BC4224815}"/>
          </ac:spMkLst>
        </pc:spChg>
        <pc:spChg chg="add del">
          <ac:chgData name="Joris Bačkis" userId="S::joris.backis@student.nhlstenden.com::7a055cb7-a477-4fb9-bc9e-a74b0edcdcc1" providerId="AD" clId="Web-{1A93AE97-A72A-45A2-F02D-D7158C65B3A0}" dt="2024-06-21T01:14:09.766" v="102"/>
          <ac:spMkLst>
            <pc:docMk/>
            <pc:sldMk cId="969458341" sldId="269"/>
            <ac:spMk id="8" creationId="{7BDAC5B6-20CE-447F-8BA1-F2274AC7AE5B}"/>
          </ac:spMkLst>
        </pc:spChg>
        <pc:spChg chg="add del">
          <ac:chgData name="Joris Bačkis" userId="S::joris.backis@student.nhlstenden.com::7a055cb7-a477-4fb9-bc9e-a74b0edcdcc1" providerId="AD" clId="Web-{1A93AE97-A72A-45A2-F02D-D7158C65B3A0}" dt="2024-06-21T01:14:09.766" v="102"/>
          <ac:spMkLst>
            <pc:docMk/>
            <pc:sldMk cId="969458341" sldId="269"/>
            <ac:spMk id="10" creationId="{D1D22B31-BF8F-446B-9009-8A251FB177CB}"/>
          </ac:spMkLst>
        </pc:spChg>
        <pc:spChg chg="add">
          <ac:chgData name="Joris Bačkis" userId="S::joris.backis@student.nhlstenden.com::7a055cb7-a477-4fb9-bc9e-a74b0edcdcc1" providerId="AD" clId="Web-{1A93AE97-A72A-45A2-F02D-D7158C65B3A0}" dt="2024-06-21T01:14:09.766" v="102"/>
          <ac:spMkLst>
            <pc:docMk/>
            <pc:sldMk cId="969458341" sldId="269"/>
            <ac:spMk id="15" creationId="{42A4FC2C-047E-45A5-965D-8E1E3BF09BC6}"/>
          </ac:spMkLst>
        </pc:spChg>
        <pc:picChg chg="add del mod">
          <ac:chgData name="Joris Bačkis" userId="S::joris.backis@student.nhlstenden.com::7a055cb7-a477-4fb9-bc9e-a74b0edcdcc1" providerId="AD" clId="Web-{1A93AE97-A72A-45A2-F02D-D7158C65B3A0}" dt="2024-06-21T01:14:00.812" v="98"/>
          <ac:picMkLst>
            <pc:docMk/>
            <pc:sldMk cId="969458341" sldId="269"/>
            <ac:picMk id="3" creationId="{0E512029-FA42-970C-178B-3231F22EA191}"/>
          </ac:picMkLst>
        </pc:picChg>
        <pc:picChg chg="add mod">
          <ac:chgData name="Joris Bačkis" userId="S::joris.backis@student.nhlstenden.com::7a055cb7-a477-4fb9-bc9e-a74b0edcdcc1" providerId="AD" clId="Web-{1A93AE97-A72A-45A2-F02D-D7158C65B3A0}" dt="2024-06-21T01:14:09.766" v="102"/>
          <ac:picMkLst>
            <pc:docMk/>
            <pc:sldMk cId="969458341" sldId="269"/>
            <ac:picMk id="4" creationId="{1871356C-5286-07FF-221B-CEF52BB49838}"/>
          </ac:picMkLst>
        </pc:picChg>
      </pc:sldChg>
    </pc:docChg>
  </pc:docChgLst>
  <pc:docChgLst>
    <pc:chgData name="Thu Tran" userId="3d6cfcd9-ceaf-40f3-bbba-fffc560a8ae6" providerId="ADAL" clId="{3D539041-DA58-44C1-A071-539E19ABAE7C}"/>
    <pc:docChg chg="undo custSel addSld delSld modSld sldOrd modMainMaster">
      <pc:chgData name="Thu Tran" userId="3d6cfcd9-ceaf-40f3-bbba-fffc560a8ae6" providerId="ADAL" clId="{3D539041-DA58-44C1-A071-539E19ABAE7C}" dt="2024-06-21T09:11:55.602" v="1616"/>
      <pc:docMkLst>
        <pc:docMk/>
      </pc:docMkLst>
      <pc:sldChg chg="addSp modSp mod modTransition setBg">
        <pc:chgData name="Thu Tran" userId="3d6cfcd9-ceaf-40f3-bbba-fffc560a8ae6" providerId="ADAL" clId="{3D539041-DA58-44C1-A071-539E19ABAE7C}" dt="2024-06-21T08:18:25.471" v="1224"/>
        <pc:sldMkLst>
          <pc:docMk/>
          <pc:sldMk cId="0" sldId="256"/>
        </pc:sldMkLst>
        <pc:spChg chg="mod">
          <ac:chgData name="Thu Tran" userId="3d6cfcd9-ceaf-40f3-bbba-fffc560a8ae6" providerId="ADAL" clId="{3D539041-DA58-44C1-A071-539E19ABAE7C}" dt="2024-06-20T21:12:57.162" v="734" actId="14838"/>
          <ac:spMkLst>
            <pc:docMk/>
            <pc:sldMk cId="0" sldId="256"/>
            <ac:spMk id="8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1:13:11.716" v="735" actId="14838"/>
          <ac:spMkLst>
            <pc:docMk/>
            <pc:sldMk cId="0" sldId="256"/>
            <ac:spMk id="9" creationId="{00000000-0000-0000-0000-000000000000}"/>
          </ac:spMkLst>
        </pc:spChg>
        <pc:spChg chg="add mod">
          <ac:chgData name="Thu Tran" userId="3d6cfcd9-ceaf-40f3-bbba-fffc560a8ae6" providerId="ADAL" clId="{3D539041-DA58-44C1-A071-539E19ABAE7C}" dt="2024-06-20T19:40:37.382" v="30" actId="1076"/>
          <ac:spMkLst>
            <pc:docMk/>
            <pc:sldMk cId="0" sldId="256"/>
            <ac:spMk id="13" creationId="{37163D36-AFB1-5077-2487-235664394FD7}"/>
          </ac:spMkLst>
        </pc:spChg>
        <pc:spChg chg="mod">
          <ac:chgData name="Thu Tran" userId="3d6cfcd9-ceaf-40f3-bbba-fffc560a8ae6" providerId="ADAL" clId="{3D539041-DA58-44C1-A071-539E19ABAE7C}" dt="2024-06-20T19:40:29.508" v="28"/>
          <ac:spMkLst>
            <pc:docMk/>
            <pc:sldMk cId="0" sldId="256"/>
            <ac:spMk id="15" creationId="{0C783C89-D18B-A7F0-1FDF-5408FFD6C641}"/>
          </ac:spMkLst>
        </pc:spChg>
        <pc:spChg chg="mod">
          <ac:chgData name="Thu Tran" userId="3d6cfcd9-ceaf-40f3-bbba-fffc560a8ae6" providerId="ADAL" clId="{3D539041-DA58-44C1-A071-539E19ABAE7C}" dt="2024-06-20T19:40:29.508" v="28"/>
          <ac:spMkLst>
            <pc:docMk/>
            <pc:sldMk cId="0" sldId="256"/>
            <ac:spMk id="16" creationId="{833CDAF8-0F12-F872-0307-769540332BE2}"/>
          </ac:spMkLst>
        </pc:spChg>
        <pc:spChg chg="add mod">
          <ac:chgData name="Thu Tran" userId="3d6cfcd9-ceaf-40f3-bbba-fffc560a8ae6" providerId="ADAL" clId="{3D539041-DA58-44C1-A071-539E19ABAE7C}" dt="2024-06-20T19:40:48.798" v="33" actId="1076"/>
          <ac:spMkLst>
            <pc:docMk/>
            <pc:sldMk cId="0" sldId="256"/>
            <ac:spMk id="17" creationId="{A3F43362-D790-FBC6-0CAD-088E4868B19A}"/>
          </ac:spMkLst>
        </pc:spChg>
        <pc:spChg chg="add mod">
          <ac:chgData name="Thu Tran" userId="3d6cfcd9-ceaf-40f3-bbba-fffc560a8ae6" providerId="ADAL" clId="{3D539041-DA58-44C1-A071-539E19ABAE7C}" dt="2024-06-20T19:40:45.004" v="32" actId="1076"/>
          <ac:spMkLst>
            <pc:docMk/>
            <pc:sldMk cId="0" sldId="256"/>
            <ac:spMk id="18" creationId="{F465DD89-9009-E5C4-FA3D-A36781BE17D8}"/>
          </ac:spMkLst>
        </pc:spChg>
        <pc:spChg chg="add mod">
          <ac:chgData name="Thu Tran" userId="3d6cfcd9-ceaf-40f3-bbba-fffc560a8ae6" providerId="ADAL" clId="{3D539041-DA58-44C1-A071-539E19ABAE7C}" dt="2024-06-20T19:40:33.864" v="29" actId="1076"/>
          <ac:spMkLst>
            <pc:docMk/>
            <pc:sldMk cId="0" sldId="256"/>
            <ac:spMk id="19" creationId="{C98F0D55-B12A-C219-93B3-20CC0DC73287}"/>
          </ac:spMkLst>
        </pc:spChg>
        <pc:grpChg chg="add mod">
          <ac:chgData name="Thu Tran" userId="3d6cfcd9-ceaf-40f3-bbba-fffc560a8ae6" providerId="ADAL" clId="{3D539041-DA58-44C1-A071-539E19ABAE7C}" dt="2024-06-20T19:41:02.726" v="34" actId="1076"/>
          <ac:grpSpMkLst>
            <pc:docMk/>
            <pc:sldMk cId="0" sldId="256"/>
            <ac:grpSpMk id="14" creationId="{6E3F8439-C938-A5B6-7F60-0829203A7320}"/>
          </ac:grpSpMkLst>
        </pc:grpChg>
        <pc:picChg chg="add mod">
          <ac:chgData name="Thu Tran" userId="3d6cfcd9-ceaf-40f3-bbba-fffc560a8ae6" providerId="ADAL" clId="{3D539041-DA58-44C1-A071-539E19ABAE7C}" dt="2024-06-20T19:34:31.070" v="0"/>
          <ac:picMkLst>
            <pc:docMk/>
            <pc:sldMk cId="0" sldId="256"/>
            <ac:picMk id="11" creationId="{D15444C4-5047-FFBD-A7E5-CE4F52AD47EE}"/>
          </ac:picMkLst>
        </pc:picChg>
        <pc:picChg chg="add mod">
          <ac:chgData name="Thu Tran" userId="3d6cfcd9-ceaf-40f3-bbba-fffc560a8ae6" providerId="ADAL" clId="{3D539041-DA58-44C1-A071-539E19ABAE7C}" dt="2024-06-20T19:34:36.638" v="1"/>
          <ac:picMkLst>
            <pc:docMk/>
            <pc:sldMk cId="0" sldId="256"/>
            <ac:picMk id="12" creationId="{78CB2DF1-C817-E9A3-5DAA-6B7D262B3133}"/>
          </ac:picMkLst>
        </pc:picChg>
      </pc:sldChg>
      <pc:sldChg chg="addSp modSp mod modTransition setBg">
        <pc:chgData name="Thu Tran" userId="3d6cfcd9-ceaf-40f3-bbba-fffc560a8ae6" providerId="ADAL" clId="{3D539041-DA58-44C1-A071-539E19ABAE7C}" dt="2024-06-21T08:17:40.694" v="1012"/>
        <pc:sldMkLst>
          <pc:docMk/>
          <pc:sldMk cId="0" sldId="257"/>
        </pc:sldMkLst>
        <pc:spChg chg="mod">
          <ac:chgData name="Thu Tran" userId="3d6cfcd9-ceaf-40f3-bbba-fffc560a8ae6" providerId="ADAL" clId="{3D539041-DA58-44C1-A071-539E19ABAE7C}" dt="2024-06-20T20:59:33.945" v="444" actId="14838"/>
          <ac:spMkLst>
            <pc:docMk/>
            <pc:sldMk cId="0" sldId="257"/>
            <ac:spMk id="8" creationId="{00000000-0000-0000-0000-000000000000}"/>
          </ac:spMkLst>
        </pc:spChg>
        <pc:spChg chg="add mod">
          <ac:chgData name="Thu Tran" userId="3d6cfcd9-ceaf-40f3-bbba-fffc560a8ae6" providerId="ADAL" clId="{3D539041-DA58-44C1-A071-539E19ABAE7C}" dt="2024-06-20T19:42:32.781" v="39" actId="1076"/>
          <ac:spMkLst>
            <pc:docMk/>
            <pc:sldMk cId="0" sldId="257"/>
            <ac:spMk id="11" creationId="{5683964B-2E07-6FB9-5694-96E9DA058510}"/>
          </ac:spMkLst>
        </pc:spChg>
        <pc:spChg chg="add mod">
          <ac:chgData name="Thu Tran" userId="3d6cfcd9-ceaf-40f3-bbba-fffc560a8ae6" providerId="ADAL" clId="{3D539041-DA58-44C1-A071-539E19ABAE7C}" dt="2024-06-20T19:42:57.779" v="41" actId="1076"/>
          <ac:spMkLst>
            <pc:docMk/>
            <pc:sldMk cId="0" sldId="257"/>
            <ac:spMk id="12" creationId="{4AB2337A-CA9F-4209-B649-64ABEB201A96}"/>
          </ac:spMkLst>
        </pc:spChg>
        <pc:spChg chg="add mod">
          <ac:chgData name="Thu Tran" userId="3d6cfcd9-ceaf-40f3-bbba-fffc560a8ae6" providerId="ADAL" clId="{3D539041-DA58-44C1-A071-539E19ABAE7C}" dt="2024-06-20T19:41:20.247" v="36" actId="1076"/>
          <ac:spMkLst>
            <pc:docMk/>
            <pc:sldMk cId="0" sldId="257"/>
            <ac:spMk id="13" creationId="{8C9CE7C2-8A10-9042-17A2-59A92F4BDD16}"/>
          </ac:spMkLst>
        </pc:spChg>
        <pc:spChg chg="add mod">
          <ac:chgData name="Thu Tran" userId="3d6cfcd9-ceaf-40f3-bbba-fffc560a8ae6" providerId="ADAL" clId="{3D539041-DA58-44C1-A071-539E19ABAE7C}" dt="2024-06-20T20:33:15.237" v="233" actId="1076"/>
          <ac:spMkLst>
            <pc:docMk/>
            <pc:sldMk cId="0" sldId="257"/>
            <ac:spMk id="14" creationId="{174FBE0A-9FEB-3118-677D-1FDC248331A7}"/>
          </ac:spMkLst>
        </pc:spChg>
      </pc:sldChg>
      <pc:sldChg chg="addSp modSp mod modTransition setBg">
        <pc:chgData name="Thu Tran" userId="3d6cfcd9-ceaf-40f3-bbba-fffc560a8ae6" providerId="ADAL" clId="{3D539041-DA58-44C1-A071-539E19ABAE7C}" dt="2024-06-21T08:17:40.694" v="1012"/>
        <pc:sldMkLst>
          <pc:docMk/>
          <pc:sldMk cId="0" sldId="258"/>
        </pc:sldMkLst>
        <pc:spChg chg="mod">
          <ac:chgData name="Thu Tran" userId="3d6cfcd9-ceaf-40f3-bbba-fffc560a8ae6" providerId="ADAL" clId="{3D539041-DA58-44C1-A071-539E19ABAE7C}" dt="2024-06-20T19:43:15.288" v="42" actId="1076"/>
          <ac:spMkLst>
            <pc:docMk/>
            <pc:sldMk cId="0" sldId="258"/>
            <ac:spMk id="2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0:58:20.608" v="442" actId="14838"/>
          <ac:spMkLst>
            <pc:docMk/>
            <pc:sldMk cId="0" sldId="258"/>
            <ac:spMk id="3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1:26:00.891" v="773" actId="403"/>
          <ac:spMkLst>
            <pc:docMk/>
            <pc:sldMk cId="0" sldId="258"/>
            <ac:spMk id="4" creationId="{00000000-0000-0000-0000-000000000000}"/>
          </ac:spMkLst>
        </pc:spChg>
        <pc:spChg chg="add mod">
          <ac:chgData name="Thu Tran" userId="3d6cfcd9-ceaf-40f3-bbba-fffc560a8ae6" providerId="ADAL" clId="{3D539041-DA58-44C1-A071-539E19ABAE7C}" dt="2024-06-20T19:46:08.836" v="67" actId="1076"/>
          <ac:spMkLst>
            <pc:docMk/>
            <pc:sldMk cId="0" sldId="258"/>
            <ac:spMk id="5" creationId="{9E0B799B-B8C2-D696-8F38-E9D03BB36063}"/>
          </ac:spMkLst>
        </pc:spChg>
        <pc:spChg chg="add mod">
          <ac:chgData name="Thu Tran" userId="3d6cfcd9-ceaf-40f3-bbba-fffc560a8ae6" providerId="ADAL" clId="{3D539041-DA58-44C1-A071-539E19ABAE7C}" dt="2024-06-20T19:45:59.321" v="66" actId="1076"/>
          <ac:spMkLst>
            <pc:docMk/>
            <pc:sldMk cId="0" sldId="258"/>
            <ac:spMk id="6" creationId="{92786D67-6499-C7B6-14D4-B1F81EFE3A4A}"/>
          </ac:spMkLst>
        </pc:spChg>
        <pc:spChg chg="add mod">
          <ac:chgData name="Thu Tran" userId="3d6cfcd9-ceaf-40f3-bbba-fffc560a8ae6" providerId="ADAL" clId="{3D539041-DA58-44C1-A071-539E19ABAE7C}" dt="2024-06-20T19:44:57.790" v="64" actId="1076"/>
          <ac:spMkLst>
            <pc:docMk/>
            <pc:sldMk cId="0" sldId="258"/>
            <ac:spMk id="7" creationId="{2849E9E6-5C38-9823-E69E-D2BDC67F09B2}"/>
          </ac:spMkLst>
        </pc:spChg>
        <pc:spChg chg="add mod">
          <ac:chgData name="Thu Tran" userId="3d6cfcd9-ceaf-40f3-bbba-fffc560a8ae6" providerId="ADAL" clId="{3D539041-DA58-44C1-A071-539E19ABAE7C}" dt="2024-06-20T19:44:10.386" v="53" actId="1076"/>
          <ac:spMkLst>
            <pc:docMk/>
            <pc:sldMk cId="0" sldId="258"/>
            <ac:spMk id="8" creationId="{7E9C7264-81B1-024C-39C3-434981A25C15}"/>
          </ac:spMkLst>
        </pc:spChg>
        <pc:spChg chg="add mod">
          <ac:chgData name="Thu Tran" userId="3d6cfcd9-ceaf-40f3-bbba-fffc560a8ae6" providerId="ADAL" clId="{3D539041-DA58-44C1-A071-539E19ABAE7C}" dt="2024-06-20T19:44:27.173" v="58" actId="14100"/>
          <ac:spMkLst>
            <pc:docMk/>
            <pc:sldMk cId="0" sldId="258"/>
            <ac:spMk id="9" creationId="{246E8BBC-DF1C-29F7-EFB2-CB060890C253}"/>
          </ac:spMkLst>
        </pc:spChg>
        <pc:spChg chg="add mod">
          <ac:chgData name="Thu Tran" userId="3d6cfcd9-ceaf-40f3-bbba-fffc560a8ae6" providerId="ADAL" clId="{3D539041-DA58-44C1-A071-539E19ABAE7C}" dt="2024-06-20T19:44:34.121" v="61" actId="1076"/>
          <ac:spMkLst>
            <pc:docMk/>
            <pc:sldMk cId="0" sldId="258"/>
            <ac:spMk id="10" creationId="{A1E32E07-B715-C21E-8B0A-A9C6D98FC64F}"/>
          </ac:spMkLst>
        </pc:spChg>
        <pc:spChg chg="add mod">
          <ac:chgData name="Thu Tran" userId="3d6cfcd9-ceaf-40f3-bbba-fffc560a8ae6" providerId="ADAL" clId="{3D539041-DA58-44C1-A071-539E19ABAE7C}" dt="2024-06-20T19:44:21.827" v="57" actId="1076"/>
          <ac:spMkLst>
            <pc:docMk/>
            <pc:sldMk cId="0" sldId="258"/>
            <ac:spMk id="11" creationId="{D169154F-53F9-31CF-99B4-9D788C4C57BF}"/>
          </ac:spMkLst>
        </pc:spChg>
        <pc:spChg chg="add mod">
          <ac:chgData name="Thu Tran" userId="3d6cfcd9-ceaf-40f3-bbba-fffc560a8ae6" providerId="ADAL" clId="{3D539041-DA58-44C1-A071-539E19ABAE7C}" dt="2024-06-20T19:44:57.790" v="64" actId="1076"/>
          <ac:spMkLst>
            <pc:docMk/>
            <pc:sldMk cId="0" sldId="258"/>
            <ac:spMk id="12" creationId="{B2B405C6-40A7-1B04-2251-9106B83C341D}"/>
          </ac:spMkLst>
        </pc:spChg>
        <pc:spChg chg="add mod">
          <ac:chgData name="Thu Tran" userId="3d6cfcd9-ceaf-40f3-bbba-fffc560a8ae6" providerId="ADAL" clId="{3D539041-DA58-44C1-A071-539E19ABAE7C}" dt="2024-06-20T19:45:59.321" v="66" actId="1076"/>
          <ac:spMkLst>
            <pc:docMk/>
            <pc:sldMk cId="0" sldId="258"/>
            <ac:spMk id="13" creationId="{D41E2E35-C1C1-2E5A-2F08-1EC1BD6BB5D1}"/>
          </ac:spMkLst>
        </pc:spChg>
        <pc:spChg chg="add mod">
          <ac:chgData name="Thu Tran" userId="3d6cfcd9-ceaf-40f3-bbba-fffc560a8ae6" providerId="ADAL" clId="{3D539041-DA58-44C1-A071-539E19ABAE7C}" dt="2024-06-20T19:46:08.836" v="67" actId="1076"/>
          <ac:spMkLst>
            <pc:docMk/>
            <pc:sldMk cId="0" sldId="258"/>
            <ac:spMk id="14" creationId="{28710A97-F42B-E986-883A-DA8C731A6832}"/>
          </ac:spMkLst>
        </pc:spChg>
        <pc:spChg chg="add mod">
          <ac:chgData name="Thu Tran" userId="3d6cfcd9-ceaf-40f3-bbba-fffc560a8ae6" providerId="ADAL" clId="{3D539041-DA58-44C1-A071-539E19ABAE7C}" dt="2024-06-20T19:45:49.098" v="65" actId="1076"/>
          <ac:spMkLst>
            <pc:docMk/>
            <pc:sldMk cId="0" sldId="258"/>
            <ac:spMk id="15" creationId="{171F65A3-8B27-0BDD-1138-4A25B81D6CB3}"/>
          </ac:spMkLst>
        </pc:spChg>
        <pc:spChg chg="add mod">
          <ac:chgData name="Thu Tran" userId="3d6cfcd9-ceaf-40f3-bbba-fffc560a8ae6" providerId="ADAL" clId="{3D539041-DA58-44C1-A071-539E19ABAE7C}" dt="2024-06-20T19:46:08.836" v="67" actId="1076"/>
          <ac:spMkLst>
            <pc:docMk/>
            <pc:sldMk cId="0" sldId="258"/>
            <ac:spMk id="16" creationId="{8E0143FE-D21B-6969-FFF8-65F5D3A9A7EA}"/>
          </ac:spMkLst>
        </pc:spChg>
        <pc:spChg chg="add mod">
          <ac:chgData name="Thu Tran" userId="3d6cfcd9-ceaf-40f3-bbba-fffc560a8ae6" providerId="ADAL" clId="{3D539041-DA58-44C1-A071-539E19ABAE7C}" dt="2024-06-20T19:46:08.836" v="67" actId="1076"/>
          <ac:spMkLst>
            <pc:docMk/>
            <pc:sldMk cId="0" sldId="258"/>
            <ac:spMk id="17" creationId="{6E1A996D-3CF5-D4A0-C596-47EFA385FFBA}"/>
          </ac:spMkLst>
        </pc:spChg>
        <pc:spChg chg="add mod">
          <ac:chgData name="Thu Tran" userId="3d6cfcd9-ceaf-40f3-bbba-fffc560a8ae6" providerId="ADAL" clId="{3D539041-DA58-44C1-A071-539E19ABAE7C}" dt="2024-06-20T19:45:59.321" v="66" actId="1076"/>
          <ac:spMkLst>
            <pc:docMk/>
            <pc:sldMk cId="0" sldId="258"/>
            <ac:spMk id="18" creationId="{5DE7E540-4C23-775B-936E-96D9C9C07397}"/>
          </ac:spMkLst>
        </pc:spChg>
        <pc:spChg chg="add mod">
          <ac:chgData name="Thu Tran" userId="3d6cfcd9-ceaf-40f3-bbba-fffc560a8ae6" providerId="ADAL" clId="{3D539041-DA58-44C1-A071-539E19ABAE7C}" dt="2024-06-20T19:44:57.790" v="64" actId="1076"/>
          <ac:spMkLst>
            <pc:docMk/>
            <pc:sldMk cId="0" sldId="258"/>
            <ac:spMk id="19" creationId="{1A53F8A1-6CE4-379B-F514-575359166946}"/>
          </ac:spMkLst>
        </pc:spChg>
        <pc:spChg chg="add mod">
          <ac:chgData name="Thu Tran" userId="3d6cfcd9-ceaf-40f3-bbba-fffc560a8ae6" providerId="ADAL" clId="{3D539041-DA58-44C1-A071-539E19ABAE7C}" dt="2024-06-20T19:45:59.321" v="66" actId="1076"/>
          <ac:spMkLst>
            <pc:docMk/>
            <pc:sldMk cId="0" sldId="258"/>
            <ac:spMk id="20" creationId="{C0B8810D-71C5-8501-3F0A-2B6BDDAE883F}"/>
          </ac:spMkLst>
        </pc:spChg>
        <pc:spChg chg="add mod">
          <ac:chgData name="Thu Tran" userId="3d6cfcd9-ceaf-40f3-bbba-fffc560a8ae6" providerId="ADAL" clId="{3D539041-DA58-44C1-A071-539E19ABAE7C}" dt="2024-06-20T19:44:57.790" v="64" actId="1076"/>
          <ac:spMkLst>
            <pc:docMk/>
            <pc:sldMk cId="0" sldId="258"/>
            <ac:spMk id="21" creationId="{13A03081-A25B-3B60-4B83-7D18250D7F24}"/>
          </ac:spMkLst>
        </pc:spChg>
      </pc:sldChg>
      <pc:sldChg chg="addSp modSp mod modTransition setBg">
        <pc:chgData name="Thu Tran" userId="3d6cfcd9-ceaf-40f3-bbba-fffc560a8ae6" providerId="ADAL" clId="{3D539041-DA58-44C1-A071-539E19ABAE7C}" dt="2024-06-21T08:19:49.740" v="1491"/>
        <pc:sldMkLst>
          <pc:docMk/>
          <pc:sldMk cId="0" sldId="259"/>
        </pc:sldMkLst>
        <pc:spChg chg="mod">
          <ac:chgData name="Thu Tran" userId="3d6cfcd9-ceaf-40f3-bbba-fffc560a8ae6" providerId="ADAL" clId="{3D539041-DA58-44C1-A071-539E19ABAE7C}" dt="2024-06-20T20:58:47.152" v="443" actId="14838"/>
          <ac:spMkLst>
            <pc:docMk/>
            <pc:sldMk cId="0" sldId="259"/>
            <ac:spMk id="12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1:27:31.381" v="778" actId="1076"/>
          <ac:spMkLst>
            <pc:docMk/>
            <pc:sldMk cId="0" sldId="259"/>
            <ac:spMk id="14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1:27:31.381" v="778" actId="1076"/>
          <ac:spMkLst>
            <pc:docMk/>
            <pc:sldMk cId="0" sldId="259"/>
            <ac:spMk id="17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1:27:31.381" v="778" actId="1076"/>
          <ac:spMkLst>
            <pc:docMk/>
            <pc:sldMk cId="0" sldId="259"/>
            <ac:spMk id="18" creationId="{00000000-0000-0000-0000-000000000000}"/>
          </ac:spMkLst>
        </pc:spChg>
        <pc:spChg chg="add mod">
          <ac:chgData name="Thu Tran" userId="3d6cfcd9-ceaf-40f3-bbba-fffc560a8ae6" providerId="ADAL" clId="{3D539041-DA58-44C1-A071-539E19ABAE7C}" dt="2024-06-20T19:57:11.877" v="75" actId="1076"/>
          <ac:spMkLst>
            <pc:docMk/>
            <pc:sldMk cId="0" sldId="259"/>
            <ac:spMk id="19" creationId="{DE9F53F1-CE0C-58A0-A344-D454994E3CFA}"/>
          </ac:spMkLst>
        </pc:spChg>
        <pc:spChg chg="mod">
          <ac:chgData name="Thu Tran" userId="3d6cfcd9-ceaf-40f3-bbba-fffc560a8ae6" providerId="ADAL" clId="{3D539041-DA58-44C1-A071-539E19ABAE7C}" dt="2024-06-20T19:49:58.869" v="68"/>
          <ac:spMkLst>
            <pc:docMk/>
            <pc:sldMk cId="0" sldId="259"/>
            <ac:spMk id="21" creationId="{EB6F782E-3CB7-4F73-BC27-F4EC7C540184}"/>
          </ac:spMkLst>
        </pc:spChg>
        <pc:spChg chg="mod">
          <ac:chgData name="Thu Tran" userId="3d6cfcd9-ceaf-40f3-bbba-fffc560a8ae6" providerId="ADAL" clId="{3D539041-DA58-44C1-A071-539E19ABAE7C}" dt="2024-06-20T19:49:58.869" v="68"/>
          <ac:spMkLst>
            <pc:docMk/>
            <pc:sldMk cId="0" sldId="259"/>
            <ac:spMk id="22" creationId="{EAAFEB11-4F37-7867-427A-30DE7C79CECC}"/>
          </ac:spMkLst>
        </pc:spChg>
        <pc:spChg chg="add mod">
          <ac:chgData name="Thu Tran" userId="3d6cfcd9-ceaf-40f3-bbba-fffc560a8ae6" providerId="ADAL" clId="{3D539041-DA58-44C1-A071-539E19ABAE7C}" dt="2024-06-20T19:57:45.162" v="79" actId="1076"/>
          <ac:spMkLst>
            <pc:docMk/>
            <pc:sldMk cId="0" sldId="259"/>
            <ac:spMk id="23" creationId="{D7759987-CA52-4B44-BC44-FA34DCE73568}"/>
          </ac:spMkLst>
        </pc:spChg>
        <pc:spChg chg="add mod">
          <ac:chgData name="Thu Tran" userId="3d6cfcd9-ceaf-40f3-bbba-fffc560a8ae6" providerId="ADAL" clId="{3D539041-DA58-44C1-A071-539E19ABAE7C}" dt="2024-06-20T19:57:20.144" v="76" actId="1076"/>
          <ac:spMkLst>
            <pc:docMk/>
            <pc:sldMk cId="0" sldId="259"/>
            <ac:spMk id="24" creationId="{BF929A43-B20A-3822-EBCB-B4C6EF453CCE}"/>
          </ac:spMkLst>
        </pc:spChg>
        <pc:spChg chg="add mod">
          <ac:chgData name="Thu Tran" userId="3d6cfcd9-ceaf-40f3-bbba-fffc560a8ae6" providerId="ADAL" clId="{3D539041-DA58-44C1-A071-539E19ABAE7C}" dt="2024-06-20T19:57:27.146" v="77" actId="1076"/>
          <ac:spMkLst>
            <pc:docMk/>
            <pc:sldMk cId="0" sldId="259"/>
            <ac:spMk id="25" creationId="{14F67FA1-E28B-E527-C377-297582064FFC}"/>
          </ac:spMkLst>
        </pc:spChg>
        <pc:spChg chg="mod">
          <ac:chgData name="Thu Tran" userId="3d6cfcd9-ceaf-40f3-bbba-fffc560a8ae6" providerId="ADAL" clId="{3D539041-DA58-44C1-A071-539E19ABAE7C}" dt="2024-06-20T19:49:58.869" v="68"/>
          <ac:spMkLst>
            <pc:docMk/>
            <pc:sldMk cId="0" sldId="259"/>
            <ac:spMk id="27" creationId="{F7A5CB45-B3D9-0044-EE47-1A45E687B04F}"/>
          </ac:spMkLst>
        </pc:spChg>
        <pc:spChg chg="mod">
          <ac:chgData name="Thu Tran" userId="3d6cfcd9-ceaf-40f3-bbba-fffc560a8ae6" providerId="ADAL" clId="{3D539041-DA58-44C1-A071-539E19ABAE7C}" dt="2024-06-20T19:49:58.869" v="68"/>
          <ac:spMkLst>
            <pc:docMk/>
            <pc:sldMk cId="0" sldId="259"/>
            <ac:spMk id="28" creationId="{F55F12E5-0A7B-FAF3-2C14-E14460BA474A}"/>
          </ac:spMkLst>
        </pc:spChg>
        <pc:spChg chg="add mod">
          <ac:chgData name="Thu Tran" userId="3d6cfcd9-ceaf-40f3-bbba-fffc560a8ae6" providerId="ADAL" clId="{3D539041-DA58-44C1-A071-539E19ABAE7C}" dt="2024-06-20T19:50:02.096" v="69" actId="1076"/>
          <ac:spMkLst>
            <pc:docMk/>
            <pc:sldMk cId="0" sldId="259"/>
            <ac:spMk id="29" creationId="{57C6E6CD-B031-A8AB-13BE-0E1469EFA76B}"/>
          </ac:spMkLst>
        </pc:spChg>
        <pc:grpChg chg="add mod">
          <ac:chgData name="Thu Tran" userId="3d6cfcd9-ceaf-40f3-bbba-fffc560a8ae6" providerId="ADAL" clId="{3D539041-DA58-44C1-A071-539E19ABAE7C}" dt="2024-06-20T19:57:27.146" v="77" actId="1076"/>
          <ac:grpSpMkLst>
            <pc:docMk/>
            <pc:sldMk cId="0" sldId="259"/>
            <ac:grpSpMk id="20" creationId="{061B4471-BAC7-CFFA-CF3C-18A2F296CDCB}"/>
          </ac:grpSpMkLst>
        </pc:grpChg>
        <pc:grpChg chg="add mod">
          <ac:chgData name="Thu Tran" userId="3d6cfcd9-ceaf-40f3-bbba-fffc560a8ae6" providerId="ADAL" clId="{3D539041-DA58-44C1-A071-539E19ABAE7C}" dt="2024-06-20T19:50:02.096" v="69" actId="1076"/>
          <ac:grpSpMkLst>
            <pc:docMk/>
            <pc:sldMk cId="0" sldId="259"/>
            <ac:grpSpMk id="26" creationId="{FEE535B2-4995-88CA-524A-3A21E672929B}"/>
          </ac:grpSpMkLst>
        </pc:grpChg>
      </pc:sldChg>
      <pc:sldChg chg="addSp modSp mod modTransition setBg">
        <pc:chgData name="Thu Tran" userId="3d6cfcd9-ceaf-40f3-bbba-fffc560a8ae6" providerId="ADAL" clId="{3D539041-DA58-44C1-A071-539E19ABAE7C}" dt="2024-06-21T08:19:05.585" v="1380"/>
        <pc:sldMkLst>
          <pc:docMk/>
          <pc:sldMk cId="0" sldId="260"/>
        </pc:sldMkLst>
        <pc:spChg chg="mod">
          <ac:chgData name="Thu Tran" userId="3d6cfcd9-ceaf-40f3-bbba-fffc560a8ae6" providerId="ADAL" clId="{3D539041-DA58-44C1-A071-539E19ABAE7C}" dt="2024-06-20T20:59:56.193" v="445" actId="14838"/>
          <ac:spMkLst>
            <pc:docMk/>
            <pc:sldMk cId="0" sldId="260"/>
            <ac:spMk id="7" creationId="{00000000-0000-0000-0000-000000000000}"/>
          </ac:spMkLst>
        </pc:spChg>
        <pc:spChg chg="add mod">
          <ac:chgData name="Thu Tran" userId="3d6cfcd9-ceaf-40f3-bbba-fffc560a8ae6" providerId="ADAL" clId="{3D539041-DA58-44C1-A071-539E19ABAE7C}" dt="2024-06-20T19:59:30.507" v="85" actId="1076"/>
          <ac:spMkLst>
            <pc:docMk/>
            <pc:sldMk cId="0" sldId="260"/>
            <ac:spMk id="13" creationId="{622209A5-056E-8729-B136-C2A112B70E6B}"/>
          </ac:spMkLst>
        </pc:spChg>
        <pc:spChg chg="add mod">
          <ac:chgData name="Thu Tran" userId="3d6cfcd9-ceaf-40f3-bbba-fffc560a8ae6" providerId="ADAL" clId="{3D539041-DA58-44C1-A071-539E19ABAE7C}" dt="2024-06-20T19:59:38.523" v="89" actId="1076"/>
          <ac:spMkLst>
            <pc:docMk/>
            <pc:sldMk cId="0" sldId="260"/>
            <ac:spMk id="14" creationId="{FFAD2D4A-C1A6-87FC-D0D4-53B5B19F639D}"/>
          </ac:spMkLst>
        </pc:spChg>
        <pc:spChg chg="add mod">
          <ac:chgData name="Thu Tran" userId="3d6cfcd9-ceaf-40f3-bbba-fffc560a8ae6" providerId="ADAL" clId="{3D539041-DA58-44C1-A071-539E19ABAE7C}" dt="2024-06-20T19:59:42.624" v="90" actId="1076"/>
          <ac:spMkLst>
            <pc:docMk/>
            <pc:sldMk cId="0" sldId="260"/>
            <ac:spMk id="15" creationId="{B4E5918E-DC7A-8834-C8E4-975281C40DF8}"/>
          </ac:spMkLst>
        </pc:spChg>
        <pc:spChg chg="add mod">
          <ac:chgData name="Thu Tran" userId="3d6cfcd9-ceaf-40f3-bbba-fffc560a8ae6" providerId="ADAL" clId="{3D539041-DA58-44C1-A071-539E19ABAE7C}" dt="2024-06-20T19:59:55.182" v="91" actId="1076"/>
          <ac:spMkLst>
            <pc:docMk/>
            <pc:sldMk cId="0" sldId="260"/>
            <ac:spMk id="16" creationId="{0EAF0686-C50B-C735-D94C-6FA60FF50A88}"/>
          </ac:spMkLst>
        </pc:spChg>
        <pc:spChg chg="add mod">
          <ac:chgData name="Thu Tran" userId="3d6cfcd9-ceaf-40f3-bbba-fffc560a8ae6" providerId="ADAL" clId="{3D539041-DA58-44C1-A071-539E19ABAE7C}" dt="2024-06-20T20:00:23.213" v="96" actId="1076"/>
          <ac:spMkLst>
            <pc:docMk/>
            <pc:sldMk cId="0" sldId="260"/>
            <ac:spMk id="17" creationId="{29247FC8-711D-9D82-EE28-E6002BBADDEE}"/>
          </ac:spMkLst>
        </pc:spChg>
        <pc:spChg chg="add mod">
          <ac:chgData name="Thu Tran" userId="3d6cfcd9-ceaf-40f3-bbba-fffc560a8ae6" providerId="ADAL" clId="{3D539041-DA58-44C1-A071-539E19ABAE7C}" dt="2024-06-20T20:00:50.924" v="100" actId="1076"/>
          <ac:spMkLst>
            <pc:docMk/>
            <pc:sldMk cId="0" sldId="260"/>
            <ac:spMk id="18" creationId="{2D86BB67-A35A-990D-668E-B7E3BE9DF6A3}"/>
          </ac:spMkLst>
        </pc:spChg>
        <pc:spChg chg="add mod">
          <ac:chgData name="Thu Tran" userId="3d6cfcd9-ceaf-40f3-bbba-fffc560a8ae6" providerId="ADAL" clId="{3D539041-DA58-44C1-A071-539E19ABAE7C}" dt="2024-06-20T20:01:41.285" v="105" actId="1076"/>
          <ac:spMkLst>
            <pc:docMk/>
            <pc:sldMk cId="0" sldId="260"/>
            <ac:spMk id="19" creationId="{192F3242-8BBB-036E-9F9A-FFA1856868CB}"/>
          </ac:spMkLst>
        </pc:spChg>
        <pc:spChg chg="add mod">
          <ac:chgData name="Thu Tran" userId="3d6cfcd9-ceaf-40f3-bbba-fffc560a8ae6" providerId="ADAL" clId="{3D539041-DA58-44C1-A071-539E19ABAE7C}" dt="2024-06-20T19:59:55.182" v="91" actId="1076"/>
          <ac:spMkLst>
            <pc:docMk/>
            <pc:sldMk cId="0" sldId="260"/>
            <ac:spMk id="20" creationId="{4714861E-E657-7BE4-4740-291A08908467}"/>
          </ac:spMkLst>
        </pc:spChg>
        <pc:spChg chg="add mod">
          <ac:chgData name="Thu Tran" userId="3d6cfcd9-ceaf-40f3-bbba-fffc560a8ae6" providerId="ADAL" clId="{3D539041-DA58-44C1-A071-539E19ABAE7C}" dt="2024-06-20T20:00:23.213" v="96" actId="1076"/>
          <ac:spMkLst>
            <pc:docMk/>
            <pc:sldMk cId="0" sldId="260"/>
            <ac:spMk id="21" creationId="{49CCE669-E00E-9624-430A-57A85ECA37E0}"/>
          </ac:spMkLst>
        </pc:spChg>
        <pc:spChg chg="add mod">
          <ac:chgData name="Thu Tran" userId="3d6cfcd9-ceaf-40f3-bbba-fffc560a8ae6" providerId="ADAL" clId="{3D539041-DA58-44C1-A071-539E19ABAE7C}" dt="2024-06-20T20:00:50.924" v="100" actId="1076"/>
          <ac:spMkLst>
            <pc:docMk/>
            <pc:sldMk cId="0" sldId="260"/>
            <ac:spMk id="22" creationId="{24687DE6-AF1B-E0C7-C63A-2D456542BF55}"/>
          </ac:spMkLst>
        </pc:spChg>
        <pc:spChg chg="add mod">
          <ac:chgData name="Thu Tran" userId="3d6cfcd9-ceaf-40f3-bbba-fffc560a8ae6" providerId="ADAL" clId="{3D539041-DA58-44C1-A071-539E19ABAE7C}" dt="2024-06-20T20:01:41.285" v="105" actId="1076"/>
          <ac:spMkLst>
            <pc:docMk/>
            <pc:sldMk cId="0" sldId="260"/>
            <ac:spMk id="23" creationId="{34527AB7-D83F-602B-C4B0-E490AE13F9E0}"/>
          </ac:spMkLst>
        </pc:spChg>
        <pc:spChg chg="add mod">
          <ac:chgData name="Thu Tran" userId="3d6cfcd9-ceaf-40f3-bbba-fffc560a8ae6" providerId="ADAL" clId="{3D539041-DA58-44C1-A071-539E19ABAE7C}" dt="2024-06-20T20:01:44.500" v="106" actId="1076"/>
          <ac:spMkLst>
            <pc:docMk/>
            <pc:sldMk cId="0" sldId="260"/>
            <ac:spMk id="24" creationId="{EFFA9AE5-C6D9-55DE-00F1-02FDF0AD4361}"/>
          </ac:spMkLst>
        </pc:spChg>
        <pc:spChg chg="add mod">
          <ac:chgData name="Thu Tran" userId="3d6cfcd9-ceaf-40f3-bbba-fffc560a8ae6" providerId="ADAL" clId="{3D539041-DA58-44C1-A071-539E19ABAE7C}" dt="2024-06-20T20:01:23.147" v="103" actId="14100"/>
          <ac:spMkLst>
            <pc:docMk/>
            <pc:sldMk cId="0" sldId="260"/>
            <ac:spMk id="25" creationId="{15060D1D-2323-F9EF-7B0F-0EB002AEE123}"/>
          </ac:spMkLst>
        </pc:spChg>
        <pc:spChg chg="add mod">
          <ac:chgData name="Thu Tran" userId="3d6cfcd9-ceaf-40f3-bbba-fffc560a8ae6" providerId="ADAL" clId="{3D539041-DA58-44C1-A071-539E19ABAE7C}" dt="2024-06-20T20:01:30.397" v="104" actId="1076"/>
          <ac:spMkLst>
            <pc:docMk/>
            <pc:sldMk cId="0" sldId="260"/>
            <ac:spMk id="26" creationId="{51977B25-7A49-177D-D14E-9D22FBA74126}"/>
          </ac:spMkLst>
        </pc:spChg>
        <pc:spChg chg="add mod">
          <ac:chgData name="Thu Tran" userId="3d6cfcd9-ceaf-40f3-bbba-fffc560a8ae6" providerId="ADAL" clId="{3D539041-DA58-44C1-A071-539E19ABAE7C}" dt="2024-06-20T20:00:26.353" v="97" actId="1076"/>
          <ac:spMkLst>
            <pc:docMk/>
            <pc:sldMk cId="0" sldId="260"/>
            <ac:spMk id="27" creationId="{E2491654-002A-322C-3A69-4B3C1EB116EB}"/>
          </ac:spMkLst>
        </pc:spChg>
        <pc:spChg chg="add mod">
          <ac:chgData name="Thu Tran" userId="3d6cfcd9-ceaf-40f3-bbba-fffc560a8ae6" providerId="ADAL" clId="{3D539041-DA58-44C1-A071-539E19ABAE7C}" dt="2024-06-20T20:00:38.971" v="99" actId="14100"/>
          <ac:spMkLst>
            <pc:docMk/>
            <pc:sldMk cId="0" sldId="260"/>
            <ac:spMk id="28" creationId="{57A75830-3351-21E4-EB49-252974D588B2}"/>
          </ac:spMkLst>
        </pc:spChg>
        <pc:spChg chg="add mod">
          <ac:chgData name="Thu Tran" userId="3d6cfcd9-ceaf-40f3-bbba-fffc560a8ae6" providerId="ADAL" clId="{3D539041-DA58-44C1-A071-539E19ABAE7C}" dt="2024-06-20T20:00:14.503" v="95" actId="14100"/>
          <ac:spMkLst>
            <pc:docMk/>
            <pc:sldMk cId="0" sldId="260"/>
            <ac:spMk id="29" creationId="{AEC93024-7212-87C3-2B92-AB2BE41024AD}"/>
          </ac:spMkLst>
        </pc:spChg>
        <pc:spChg chg="add mod">
          <ac:chgData name="Thu Tran" userId="3d6cfcd9-ceaf-40f3-bbba-fffc560a8ae6" providerId="ADAL" clId="{3D539041-DA58-44C1-A071-539E19ABAE7C}" dt="2024-06-20T20:00:00.193" v="92" actId="1076"/>
          <ac:spMkLst>
            <pc:docMk/>
            <pc:sldMk cId="0" sldId="260"/>
            <ac:spMk id="30" creationId="{C74839D5-ACA7-9B86-1EA1-31D6E1DD6920}"/>
          </ac:spMkLst>
        </pc:spChg>
        <pc:spChg chg="add mod">
          <ac:chgData name="Thu Tran" userId="3d6cfcd9-ceaf-40f3-bbba-fffc560a8ae6" providerId="ADAL" clId="{3D539041-DA58-44C1-A071-539E19ABAE7C}" dt="2024-06-20T20:40:21.276" v="423" actId="1076"/>
          <ac:spMkLst>
            <pc:docMk/>
            <pc:sldMk cId="0" sldId="260"/>
            <ac:spMk id="31" creationId="{E6C5B3FB-9937-8F14-1F5A-B0DDA899BFC8}"/>
          </ac:spMkLst>
        </pc:spChg>
        <pc:spChg chg="add mod">
          <ac:chgData name="Thu Tran" userId="3d6cfcd9-ceaf-40f3-bbba-fffc560a8ae6" providerId="ADAL" clId="{3D539041-DA58-44C1-A071-539E19ABAE7C}" dt="2024-06-20T20:39:26.175" v="417" actId="1076"/>
          <ac:spMkLst>
            <pc:docMk/>
            <pc:sldMk cId="0" sldId="260"/>
            <ac:spMk id="32" creationId="{C37F3AB2-2485-882E-091B-5C062666DE8D}"/>
          </ac:spMkLst>
        </pc:spChg>
        <pc:spChg chg="add mod">
          <ac:chgData name="Thu Tran" userId="3d6cfcd9-ceaf-40f3-bbba-fffc560a8ae6" providerId="ADAL" clId="{3D539041-DA58-44C1-A071-539E19ABAE7C}" dt="2024-06-20T20:40:35.119" v="425" actId="1076"/>
          <ac:spMkLst>
            <pc:docMk/>
            <pc:sldMk cId="0" sldId="260"/>
            <ac:spMk id="33" creationId="{19482BF2-1D42-F17C-3AD2-DF8C5C099D08}"/>
          </ac:spMkLst>
        </pc:spChg>
        <pc:spChg chg="add mod">
          <ac:chgData name="Thu Tran" userId="3d6cfcd9-ceaf-40f3-bbba-fffc560a8ae6" providerId="ADAL" clId="{3D539041-DA58-44C1-A071-539E19ABAE7C}" dt="2024-06-20T20:39:30.356" v="418" actId="1076"/>
          <ac:spMkLst>
            <pc:docMk/>
            <pc:sldMk cId="0" sldId="260"/>
            <ac:spMk id="34" creationId="{B6DC8962-DC94-229D-F0BD-08A24820072C}"/>
          </ac:spMkLst>
        </pc:spChg>
        <pc:spChg chg="add mod">
          <ac:chgData name="Thu Tran" userId="3d6cfcd9-ceaf-40f3-bbba-fffc560a8ae6" providerId="ADAL" clId="{3D539041-DA58-44C1-A071-539E19ABAE7C}" dt="2024-06-20T20:39:36.772" v="421" actId="14100"/>
          <ac:spMkLst>
            <pc:docMk/>
            <pc:sldMk cId="0" sldId="260"/>
            <ac:spMk id="35" creationId="{B1B62F9F-0F32-4C8A-6E8A-C654634D9DF9}"/>
          </ac:spMkLst>
        </pc:spChg>
        <pc:spChg chg="add mod">
          <ac:chgData name="Thu Tran" userId="3d6cfcd9-ceaf-40f3-bbba-fffc560a8ae6" providerId="ADAL" clId="{3D539041-DA58-44C1-A071-539E19ABAE7C}" dt="2024-06-20T20:39:26.175" v="417" actId="1076"/>
          <ac:spMkLst>
            <pc:docMk/>
            <pc:sldMk cId="0" sldId="260"/>
            <ac:spMk id="36" creationId="{EAF29C93-A765-6E88-1EBB-1242F6E88D68}"/>
          </ac:spMkLst>
        </pc:spChg>
        <pc:spChg chg="add mod">
          <ac:chgData name="Thu Tran" userId="3d6cfcd9-ceaf-40f3-bbba-fffc560a8ae6" providerId="ADAL" clId="{3D539041-DA58-44C1-A071-539E19ABAE7C}" dt="2024-06-20T20:40:35.119" v="425" actId="1076"/>
          <ac:spMkLst>
            <pc:docMk/>
            <pc:sldMk cId="0" sldId="260"/>
            <ac:spMk id="37" creationId="{54230CDC-B194-E4B9-86B4-BE8A1F3FD15F}"/>
          </ac:spMkLst>
        </pc:spChg>
        <pc:spChg chg="add mod">
          <ac:chgData name="Thu Tran" userId="3d6cfcd9-ceaf-40f3-bbba-fffc560a8ae6" providerId="ADAL" clId="{3D539041-DA58-44C1-A071-539E19ABAE7C}" dt="2024-06-20T20:39:26.175" v="417" actId="1076"/>
          <ac:spMkLst>
            <pc:docMk/>
            <pc:sldMk cId="0" sldId="260"/>
            <ac:spMk id="38" creationId="{E51CE3B7-93CE-B98C-1207-3F067BBD82A3}"/>
          </ac:spMkLst>
        </pc:spChg>
        <pc:spChg chg="add mod">
          <ac:chgData name="Thu Tran" userId="3d6cfcd9-ceaf-40f3-bbba-fffc560a8ae6" providerId="ADAL" clId="{3D539041-DA58-44C1-A071-539E19ABAE7C}" dt="2024-06-20T20:40:21.276" v="423" actId="1076"/>
          <ac:spMkLst>
            <pc:docMk/>
            <pc:sldMk cId="0" sldId="260"/>
            <ac:spMk id="39" creationId="{4BA95FA3-3A36-0686-228F-27AB1B065DC6}"/>
          </ac:spMkLst>
        </pc:spChg>
        <pc:spChg chg="add mod">
          <ac:chgData name="Thu Tran" userId="3d6cfcd9-ceaf-40f3-bbba-fffc560a8ae6" providerId="ADAL" clId="{3D539041-DA58-44C1-A071-539E19ABAE7C}" dt="2024-06-20T20:39:45.843" v="422" actId="1076"/>
          <ac:spMkLst>
            <pc:docMk/>
            <pc:sldMk cId="0" sldId="260"/>
            <ac:spMk id="40" creationId="{7460F35B-9174-BF1D-BFCA-C4DF68C41EC2}"/>
          </ac:spMkLst>
        </pc:spChg>
        <pc:spChg chg="add mod">
          <ac:chgData name="Thu Tran" userId="3d6cfcd9-ceaf-40f3-bbba-fffc560a8ae6" providerId="ADAL" clId="{3D539041-DA58-44C1-A071-539E19ABAE7C}" dt="2024-06-20T20:40:21.276" v="423" actId="1076"/>
          <ac:spMkLst>
            <pc:docMk/>
            <pc:sldMk cId="0" sldId="260"/>
            <ac:spMk id="41" creationId="{63FC4543-4795-84B5-3C41-8E487A58683A}"/>
          </ac:spMkLst>
        </pc:spChg>
        <pc:spChg chg="add mod">
          <ac:chgData name="Thu Tran" userId="3d6cfcd9-ceaf-40f3-bbba-fffc560a8ae6" providerId="ADAL" clId="{3D539041-DA58-44C1-A071-539E19ABAE7C}" dt="2024-06-20T20:40:21.276" v="423" actId="1076"/>
          <ac:spMkLst>
            <pc:docMk/>
            <pc:sldMk cId="0" sldId="260"/>
            <ac:spMk id="42" creationId="{B50D296B-CDDF-1764-5DB0-848F15DA4ECF}"/>
          </ac:spMkLst>
        </pc:spChg>
        <pc:spChg chg="add mod">
          <ac:chgData name="Thu Tran" userId="3d6cfcd9-ceaf-40f3-bbba-fffc560a8ae6" providerId="ADAL" clId="{3D539041-DA58-44C1-A071-539E19ABAE7C}" dt="2024-06-20T20:39:26.175" v="417" actId="1076"/>
          <ac:spMkLst>
            <pc:docMk/>
            <pc:sldMk cId="0" sldId="260"/>
            <ac:spMk id="43" creationId="{B3E026B3-8710-ED1F-1191-F7BC8E65053A}"/>
          </ac:spMkLst>
        </pc:spChg>
        <pc:spChg chg="add mod">
          <ac:chgData name="Thu Tran" userId="3d6cfcd9-ceaf-40f3-bbba-fffc560a8ae6" providerId="ADAL" clId="{3D539041-DA58-44C1-A071-539E19ABAE7C}" dt="2024-06-20T20:40:35.119" v="425" actId="1076"/>
          <ac:spMkLst>
            <pc:docMk/>
            <pc:sldMk cId="0" sldId="260"/>
            <ac:spMk id="44" creationId="{9F1516D1-F535-370A-0F09-7F1F293BA6A6}"/>
          </ac:spMkLst>
        </pc:spChg>
        <pc:spChg chg="add mod">
          <ac:chgData name="Thu Tran" userId="3d6cfcd9-ceaf-40f3-bbba-fffc560a8ae6" providerId="ADAL" clId="{3D539041-DA58-44C1-A071-539E19ABAE7C}" dt="2024-06-20T20:39:26.175" v="417" actId="1076"/>
          <ac:spMkLst>
            <pc:docMk/>
            <pc:sldMk cId="0" sldId="260"/>
            <ac:spMk id="45" creationId="{8E60A8C8-3B24-50C5-1B50-0993164803B5}"/>
          </ac:spMkLst>
        </pc:spChg>
        <pc:spChg chg="add mod">
          <ac:chgData name="Thu Tran" userId="3d6cfcd9-ceaf-40f3-bbba-fffc560a8ae6" providerId="ADAL" clId="{3D539041-DA58-44C1-A071-539E19ABAE7C}" dt="2024-06-20T20:40:35.119" v="425" actId="1076"/>
          <ac:spMkLst>
            <pc:docMk/>
            <pc:sldMk cId="0" sldId="260"/>
            <ac:spMk id="46" creationId="{8C552DA0-521C-B571-3F43-16889AFDDAD4}"/>
          </ac:spMkLst>
        </pc:spChg>
      </pc:sldChg>
      <pc:sldChg chg="addSp delSp modSp mod modTransition setBg">
        <pc:chgData name="Thu Tran" userId="3d6cfcd9-ceaf-40f3-bbba-fffc560a8ae6" providerId="ADAL" clId="{3D539041-DA58-44C1-A071-539E19ABAE7C}" dt="2024-06-21T08:19:26.559" v="1467"/>
        <pc:sldMkLst>
          <pc:docMk/>
          <pc:sldMk cId="0" sldId="261"/>
        </pc:sldMkLst>
        <pc:spChg chg="mod">
          <ac:chgData name="Thu Tran" userId="3d6cfcd9-ceaf-40f3-bbba-fffc560a8ae6" providerId="ADAL" clId="{3D539041-DA58-44C1-A071-539E19ABAE7C}" dt="2024-06-20T20:17:17.779" v="168" actId="1076"/>
          <ac:spMkLst>
            <pc:docMk/>
            <pc:sldMk cId="0" sldId="261"/>
            <ac:spMk id="2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1:07:05.085" v="446" actId="14838"/>
          <ac:spMkLst>
            <pc:docMk/>
            <pc:sldMk cId="0" sldId="261"/>
            <ac:spMk id="4" creationId="{00000000-0000-0000-0000-000000000000}"/>
          </ac:spMkLst>
        </pc:spChg>
        <pc:spChg chg="add mod">
          <ac:chgData name="Thu Tran" userId="3d6cfcd9-ceaf-40f3-bbba-fffc560a8ae6" providerId="ADAL" clId="{3D539041-DA58-44C1-A071-539E19ABAE7C}" dt="2024-06-20T20:16:02.240" v="149" actId="1076"/>
          <ac:spMkLst>
            <pc:docMk/>
            <pc:sldMk cId="0" sldId="261"/>
            <ac:spMk id="20" creationId="{DDA19F11-A177-0C0F-6F1F-A85DB138566A}"/>
          </ac:spMkLst>
        </pc:spChg>
        <pc:spChg chg="add mod">
          <ac:chgData name="Thu Tran" userId="3d6cfcd9-ceaf-40f3-bbba-fffc560a8ae6" providerId="ADAL" clId="{3D539041-DA58-44C1-A071-539E19ABAE7C}" dt="2024-06-20T20:16:02.240" v="149" actId="1076"/>
          <ac:spMkLst>
            <pc:docMk/>
            <pc:sldMk cId="0" sldId="261"/>
            <ac:spMk id="21" creationId="{E8D52F63-3A4C-0E99-EF79-0190EB0E2C9B}"/>
          </ac:spMkLst>
        </pc:spChg>
        <pc:spChg chg="mod">
          <ac:chgData name="Thu Tran" userId="3d6cfcd9-ceaf-40f3-bbba-fffc560a8ae6" providerId="ADAL" clId="{3D539041-DA58-44C1-A071-539E19ABAE7C}" dt="2024-06-20T20:11:23.751" v="125"/>
          <ac:spMkLst>
            <pc:docMk/>
            <pc:sldMk cId="0" sldId="261"/>
            <ac:spMk id="23" creationId="{766C3429-346D-DCCA-F908-507BD49F3AEE}"/>
          </ac:spMkLst>
        </pc:spChg>
        <pc:spChg chg="mod">
          <ac:chgData name="Thu Tran" userId="3d6cfcd9-ceaf-40f3-bbba-fffc560a8ae6" providerId="ADAL" clId="{3D539041-DA58-44C1-A071-539E19ABAE7C}" dt="2024-06-20T20:11:23.751" v="125"/>
          <ac:spMkLst>
            <pc:docMk/>
            <pc:sldMk cId="0" sldId="261"/>
            <ac:spMk id="24" creationId="{B2040DEC-B30C-EAF4-EDE5-2B3DF8CF77E5}"/>
          </ac:spMkLst>
        </pc:spChg>
        <pc:spChg chg="mod">
          <ac:chgData name="Thu Tran" userId="3d6cfcd9-ceaf-40f3-bbba-fffc560a8ae6" providerId="ADAL" clId="{3D539041-DA58-44C1-A071-539E19ABAE7C}" dt="2024-06-20T20:12:04.428" v="137" actId="1076"/>
          <ac:spMkLst>
            <pc:docMk/>
            <pc:sldMk cId="0" sldId="261"/>
            <ac:spMk id="26" creationId="{D2ED9CAB-A0B9-D8E2-E41A-FD1CCD4DE176}"/>
          </ac:spMkLst>
        </pc:spChg>
        <pc:spChg chg="mod">
          <ac:chgData name="Thu Tran" userId="3d6cfcd9-ceaf-40f3-bbba-fffc560a8ae6" providerId="ADAL" clId="{3D539041-DA58-44C1-A071-539E19ABAE7C}" dt="2024-06-20T20:11:23.751" v="125"/>
          <ac:spMkLst>
            <pc:docMk/>
            <pc:sldMk cId="0" sldId="261"/>
            <ac:spMk id="27" creationId="{98DBEAF1-4F2D-495C-F40C-81177E1BB97F}"/>
          </ac:spMkLst>
        </pc:spChg>
        <pc:spChg chg="mod">
          <ac:chgData name="Thu Tran" userId="3d6cfcd9-ceaf-40f3-bbba-fffc560a8ae6" providerId="ADAL" clId="{3D539041-DA58-44C1-A071-539E19ABAE7C}" dt="2024-06-20T20:11:23.751" v="125"/>
          <ac:spMkLst>
            <pc:docMk/>
            <pc:sldMk cId="0" sldId="261"/>
            <ac:spMk id="29" creationId="{4DA324FA-A4ED-0864-D8B9-2759D69B4999}"/>
          </ac:spMkLst>
        </pc:spChg>
        <pc:spChg chg="mod">
          <ac:chgData name="Thu Tran" userId="3d6cfcd9-ceaf-40f3-bbba-fffc560a8ae6" providerId="ADAL" clId="{3D539041-DA58-44C1-A071-539E19ABAE7C}" dt="2024-06-20T20:11:23.751" v="125"/>
          <ac:spMkLst>
            <pc:docMk/>
            <pc:sldMk cId="0" sldId="261"/>
            <ac:spMk id="30" creationId="{AD001FC5-4583-AEE7-90E8-13F33A4AAB8A}"/>
          </ac:spMkLst>
        </pc:spChg>
        <pc:spChg chg="add mod">
          <ac:chgData name="Thu Tran" userId="3d6cfcd9-ceaf-40f3-bbba-fffc560a8ae6" providerId="ADAL" clId="{3D539041-DA58-44C1-A071-539E19ABAE7C}" dt="2024-06-20T20:16:02.240" v="149" actId="1076"/>
          <ac:spMkLst>
            <pc:docMk/>
            <pc:sldMk cId="0" sldId="261"/>
            <ac:spMk id="31" creationId="{CBFCF1D9-69FE-BC36-4956-005469248191}"/>
          </ac:spMkLst>
        </pc:spChg>
        <pc:spChg chg="mod">
          <ac:chgData name="Thu Tran" userId="3d6cfcd9-ceaf-40f3-bbba-fffc560a8ae6" providerId="ADAL" clId="{3D539041-DA58-44C1-A071-539E19ABAE7C}" dt="2024-06-20T20:16:18.030" v="152"/>
          <ac:spMkLst>
            <pc:docMk/>
            <pc:sldMk cId="0" sldId="261"/>
            <ac:spMk id="33" creationId="{5EB2E8B9-B0E1-3358-B2B9-D04B8570285E}"/>
          </ac:spMkLst>
        </pc:spChg>
        <pc:spChg chg="add mod">
          <ac:chgData name="Thu Tran" userId="3d6cfcd9-ceaf-40f3-bbba-fffc560a8ae6" providerId="ADAL" clId="{3D539041-DA58-44C1-A071-539E19ABAE7C}" dt="2024-06-20T20:17:23.020" v="169" actId="1076"/>
          <ac:spMkLst>
            <pc:docMk/>
            <pc:sldMk cId="0" sldId="261"/>
            <ac:spMk id="34" creationId="{02D7DFB7-344C-A5CF-4BAF-5827957A709A}"/>
          </ac:spMkLst>
        </pc:spChg>
        <pc:spChg chg="add mod">
          <ac:chgData name="Thu Tran" userId="3d6cfcd9-ceaf-40f3-bbba-fffc560a8ae6" providerId="ADAL" clId="{3D539041-DA58-44C1-A071-539E19ABAE7C}" dt="2024-06-20T21:30:08.705" v="790" actId="1076"/>
          <ac:spMkLst>
            <pc:docMk/>
            <pc:sldMk cId="0" sldId="261"/>
            <ac:spMk id="35" creationId="{BBE9C827-8EC2-C996-06AA-8A78296CA186}"/>
          </ac:spMkLst>
        </pc:spChg>
        <pc:spChg chg="add mod">
          <ac:chgData name="Thu Tran" userId="3d6cfcd9-ceaf-40f3-bbba-fffc560a8ae6" providerId="ADAL" clId="{3D539041-DA58-44C1-A071-539E19ABAE7C}" dt="2024-06-20T20:16:39.700" v="160" actId="1076"/>
          <ac:spMkLst>
            <pc:docMk/>
            <pc:sldMk cId="0" sldId="261"/>
            <ac:spMk id="36" creationId="{D6803679-6351-59E4-10A0-4FF71D5E0CEF}"/>
          </ac:spMkLst>
        </pc:spChg>
        <pc:spChg chg="add del mod">
          <ac:chgData name="Thu Tran" userId="3d6cfcd9-ceaf-40f3-bbba-fffc560a8ae6" providerId="ADAL" clId="{3D539041-DA58-44C1-A071-539E19ABAE7C}" dt="2024-06-20T20:17:14.185" v="166" actId="478"/>
          <ac:spMkLst>
            <pc:docMk/>
            <pc:sldMk cId="0" sldId="261"/>
            <ac:spMk id="37" creationId="{26592B28-2AA6-E7C2-31A5-5897E1982187}"/>
          </ac:spMkLst>
        </pc:spChg>
        <pc:spChg chg="add del mod">
          <ac:chgData name="Thu Tran" userId="3d6cfcd9-ceaf-40f3-bbba-fffc560a8ae6" providerId="ADAL" clId="{3D539041-DA58-44C1-A071-539E19ABAE7C}" dt="2024-06-20T20:16:55.037" v="162" actId="478"/>
          <ac:spMkLst>
            <pc:docMk/>
            <pc:sldMk cId="0" sldId="261"/>
            <ac:spMk id="38" creationId="{390C03C7-B8E2-C7B1-C3DD-F80CB803BE64}"/>
          </ac:spMkLst>
        </pc:spChg>
        <pc:spChg chg="add mod">
          <ac:chgData name="Thu Tran" userId="3d6cfcd9-ceaf-40f3-bbba-fffc560a8ae6" providerId="ADAL" clId="{3D539041-DA58-44C1-A071-539E19ABAE7C}" dt="2024-06-20T20:16:31.835" v="157" actId="1076"/>
          <ac:spMkLst>
            <pc:docMk/>
            <pc:sldMk cId="0" sldId="261"/>
            <ac:spMk id="39" creationId="{B046045C-0FAC-E3C6-7169-6B06C8A747DB}"/>
          </ac:spMkLst>
        </pc:spChg>
        <pc:spChg chg="add mod">
          <ac:chgData name="Thu Tran" userId="3d6cfcd9-ceaf-40f3-bbba-fffc560a8ae6" providerId="ADAL" clId="{3D539041-DA58-44C1-A071-539E19ABAE7C}" dt="2024-06-20T20:17:51.798" v="173" actId="1076"/>
          <ac:spMkLst>
            <pc:docMk/>
            <pc:sldMk cId="0" sldId="261"/>
            <ac:spMk id="40" creationId="{F9ECD9B2-7543-2491-1017-CEA08F17DF2D}"/>
          </ac:spMkLst>
        </pc:spChg>
        <pc:spChg chg="add mod">
          <ac:chgData name="Thu Tran" userId="3d6cfcd9-ceaf-40f3-bbba-fffc560a8ae6" providerId="ADAL" clId="{3D539041-DA58-44C1-A071-539E19ABAE7C}" dt="2024-06-20T20:21:12.710" v="192" actId="1076"/>
          <ac:spMkLst>
            <pc:docMk/>
            <pc:sldMk cId="0" sldId="261"/>
            <ac:spMk id="41" creationId="{42100110-2433-AAA1-AFCB-DF98D5527B97}"/>
          </ac:spMkLst>
        </pc:spChg>
        <pc:spChg chg="mod">
          <ac:chgData name="Thu Tran" userId="3d6cfcd9-ceaf-40f3-bbba-fffc560a8ae6" providerId="ADAL" clId="{3D539041-DA58-44C1-A071-539E19ABAE7C}" dt="2024-06-20T20:21:20.896" v="193"/>
          <ac:spMkLst>
            <pc:docMk/>
            <pc:sldMk cId="0" sldId="261"/>
            <ac:spMk id="43" creationId="{A99D675E-9C85-7A0C-C72F-B088680A455D}"/>
          </ac:spMkLst>
        </pc:spChg>
        <pc:spChg chg="add mod">
          <ac:chgData name="Thu Tran" userId="3d6cfcd9-ceaf-40f3-bbba-fffc560a8ae6" providerId="ADAL" clId="{3D539041-DA58-44C1-A071-539E19ABAE7C}" dt="2024-06-20T21:30:28.762" v="792" actId="1076"/>
          <ac:spMkLst>
            <pc:docMk/>
            <pc:sldMk cId="0" sldId="261"/>
            <ac:spMk id="44" creationId="{BE194EB2-C395-C4ED-E67A-64E510CBFA9F}"/>
          </ac:spMkLst>
        </pc:spChg>
        <pc:grpChg chg="add mod">
          <ac:chgData name="Thu Tran" userId="3d6cfcd9-ceaf-40f3-bbba-fffc560a8ae6" providerId="ADAL" clId="{3D539041-DA58-44C1-A071-539E19ABAE7C}" dt="2024-06-20T20:16:02.240" v="149" actId="1076"/>
          <ac:grpSpMkLst>
            <pc:docMk/>
            <pc:sldMk cId="0" sldId="261"/>
            <ac:grpSpMk id="22" creationId="{D9DD31DA-F18C-D0B3-EE13-C77083F9F1C9}"/>
          </ac:grpSpMkLst>
        </pc:grpChg>
        <pc:grpChg chg="add mod">
          <ac:chgData name="Thu Tran" userId="3d6cfcd9-ceaf-40f3-bbba-fffc560a8ae6" providerId="ADAL" clId="{3D539041-DA58-44C1-A071-539E19ABAE7C}" dt="2024-06-20T20:16:02.240" v="149" actId="1076"/>
          <ac:grpSpMkLst>
            <pc:docMk/>
            <pc:sldMk cId="0" sldId="261"/>
            <ac:grpSpMk id="25" creationId="{CC1C3880-05D6-ADB4-A7BF-8D0CEFD8B603}"/>
          </ac:grpSpMkLst>
        </pc:grpChg>
        <pc:grpChg chg="add mod">
          <ac:chgData name="Thu Tran" userId="3d6cfcd9-ceaf-40f3-bbba-fffc560a8ae6" providerId="ADAL" clId="{3D539041-DA58-44C1-A071-539E19ABAE7C}" dt="2024-06-20T20:16:02.240" v="149" actId="1076"/>
          <ac:grpSpMkLst>
            <pc:docMk/>
            <pc:sldMk cId="0" sldId="261"/>
            <ac:grpSpMk id="28" creationId="{56EAC7B3-7668-3565-ECFC-1F093B2668F9}"/>
          </ac:grpSpMkLst>
        </pc:grpChg>
        <pc:grpChg chg="add del mod">
          <ac:chgData name="Thu Tran" userId="3d6cfcd9-ceaf-40f3-bbba-fffc560a8ae6" providerId="ADAL" clId="{3D539041-DA58-44C1-A071-539E19ABAE7C}" dt="2024-06-20T20:18:15.744" v="174" actId="478"/>
          <ac:grpSpMkLst>
            <pc:docMk/>
            <pc:sldMk cId="0" sldId="261"/>
            <ac:grpSpMk id="32" creationId="{D81ECA46-136A-4893-4FDE-DFBE79B108F7}"/>
          </ac:grpSpMkLst>
        </pc:grpChg>
        <pc:grpChg chg="add mod">
          <ac:chgData name="Thu Tran" userId="3d6cfcd9-ceaf-40f3-bbba-fffc560a8ae6" providerId="ADAL" clId="{3D539041-DA58-44C1-A071-539E19ABAE7C}" dt="2024-06-20T20:21:23.612" v="194" actId="1076"/>
          <ac:grpSpMkLst>
            <pc:docMk/>
            <pc:sldMk cId="0" sldId="261"/>
            <ac:grpSpMk id="42" creationId="{D886F84A-3194-16DC-FF85-172735BD8575}"/>
          </ac:grpSpMkLst>
        </pc:grpChg>
      </pc:sldChg>
      <pc:sldChg chg="addSp delSp modSp mod ord modTransition setBg">
        <pc:chgData name="Thu Tran" userId="3d6cfcd9-ceaf-40f3-bbba-fffc560a8ae6" providerId="ADAL" clId="{3D539041-DA58-44C1-A071-539E19ABAE7C}" dt="2024-06-21T08:54:49.784" v="1494" actId="14100"/>
        <pc:sldMkLst>
          <pc:docMk/>
          <pc:sldMk cId="0" sldId="263"/>
        </pc:sldMkLst>
        <pc:spChg chg="del mod">
          <ac:chgData name="Thu Tran" userId="3d6cfcd9-ceaf-40f3-bbba-fffc560a8ae6" providerId="ADAL" clId="{3D539041-DA58-44C1-A071-539E19ABAE7C}" dt="2024-06-20T21:14:25.613" v="736" actId="478"/>
          <ac:spMkLst>
            <pc:docMk/>
            <pc:sldMk cId="0" sldId="263"/>
            <ac:spMk id="3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1T08:54:49.784" v="1494" actId="14100"/>
          <ac:spMkLst>
            <pc:docMk/>
            <pc:sldMk cId="0" sldId="263"/>
            <ac:spMk id="4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0:07:24.460" v="115" actId="1076"/>
          <ac:spMkLst>
            <pc:docMk/>
            <pc:sldMk cId="0" sldId="263"/>
            <ac:spMk id="5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1:23:14.550" v="762" actId="123"/>
          <ac:spMkLst>
            <pc:docMk/>
            <pc:sldMk cId="0" sldId="263"/>
            <ac:spMk id="6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1:20:13.493" v="755" actId="1076"/>
          <ac:spMkLst>
            <pc:docMk/>
            <pc:sldMk cId="0" sldId="263"/>
            <ac:spMk id="7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1T08:54:44.004" v="1493" actId="14100"/>
          <ac:spMkLst>
            <pc:docMk/>
            <pc:sldMk cId="0" sldId="263"/>
            <ac:spMk id="8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0:08:08.381" v="119" actId="1076"/>
          <ac:spMkLst>
            <pc:docMk/>
            <pc:sldMk cId="0" sldId="263"/>
            <ac:spMk id="9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1:07:56.123" v="448" actId="14838"/>
          <ac:spMkLst>
            <pc:docMk/>
            <pc:sldMk cId="0" sldId="263"/>
            <ac:spMk id="10" creationId="{00000000-0000-0000-0000-000000000000}"/>
          </ac:spMkLst>
        </pc:spChg>
        <pc:spChg chg="add mod">
          <ac:chgData name="Thu Tran" userId="3d6cfcd9-ceaf-40f3-bbba-fffc560a8ae6" providerId="ADAL" clId="{3D539041-DA58-44C1-A071-539E19ABAE7C}" dt="2024-06-20T20:28:53.364" v="211" actId="688"/>
          <ac:spMkLst>
            <pc:docMk/>
            <pc:sldMk cId="0" sldId="263"/>
            <ac:spMk id="14" creationId="{CB67B4FA-EF71-E7A3-55C3-16123509220B}"/>
          </ac:spMkLst>
        </pc:spChg>
        <pc:spChg chg="add mod">
          <ac:chgData name="Thu Tran" userId="3d6cfcd9-ceaf-40f3-bbba-fffc560a8ae6" providerId="ADAL" clId="{3D539041-DA58-44C1-A071-539E19ABAE7C}" dt="2024-06-20T20:29:14.718" v="214" actId="1076"/>
          <ac:spMkLst>
            <pc:docMk/>
            <pc:sldMk cId="0" sldId="263"/>
            <ac:spMk id="15" creationId="{5597F571-5F2D-1CC4-132B-248B926C0930}"/>
          </ac:spMkLst>
        </pc:spChg>
        <pc:spChg chg="add mod">
          <ac:chgData name="Thu Tran" userId="3d6cfcd9-ceaf-40f3-bbba-fffc560a8ae6" providerId="ADAL" clId="{3D539041-DA58-44C1-A071-539E19ABAE7C}" dt="2024-06-20T20:29:23.205" v="218" actId="1076"/>
          <ac:spMkLst>
            <pc:docMk/>
            <pc:sldMk cId="0" sldId="263"/>
            <ac:spMk id="16" creationId="{B15EA893-78A3-1D56-A8F5-5E03DAB02FB1}"/>
          </ac:spMkLst>
        </pc:spChg>
        <pc:spChg chg="add mod">
          <ac:chgData name="Thu Tran" userId="3d6cfcd9-ceaf-40f3-bbba-fffc560a8ae6" providerId="ADAL" clId="{3D539041-DA58-44C1-A071-539E19ABAE7C}" dt="2024-06-20T20:29:17.953" v="215" actId="1076"/>
          <ac:spMkLst>
            <pc:docMk/>
            <pc:sldMk cId="0" sldId="263"/>
            <ac:spMk id="17" creationId="{7CF38AA5-7991-2A6B-A7F0-968FB6C5DF69}"/>
          </ac:spMkLst>
        </pc:spChg>
        <pc:spChg chg="add del mod">
          <ac:chgData name="Thu Tran" userId="3d6cfcd9-ceaf-40f3-bbba-fffc560a8ae6" providerId="ADAL" clId="{3D539041-DA58-44C1-A071-539E19ABAE7C}" dt="2024-06-20T20:29:53.120" v="222" actId="478"/>
          <ac:spMkLst>
            <pc:docMk/>
            <pc:sldMk cId="0" sldId="263"/>
            <ac:spMk id="18" creationId="{D537D0A9-381B-DBF8-2977-6B4BB39D803C}"/>
          </ac:spMkLst>
        </pc:spChg>
        <pc:spChg chg="add mod">
          <ac:chgData name="Thu Tran" userId="3d6cfcd9-ceaf-40f3-bbba-fffc560a8ae6" providerId="ADAL" clId="{3D539041-DA58-44C1-A071-539E19ABAE7C}" dt="2024-06-20T20:29:50.562" v="221" actId="1076"/>
          <ac:spMkLst>
            <pc:docMk/>
            <pc:sldMk cId="0" sldId="263"/>
            <ac:spMk id="19" creationId="{CD9C02A1-EDF5-D66F-A60F-C5677D4C99B7}"/>
          </ac:spMkLst>
        </pc:spChg>
        <pc:grpChg chg="add mod">
          <ac:chgData name="Thu Tran" userId="3d6cfcd9-ceaf-40f3-bbba-fffc560a8ae6" providerId="ADAL" clId="{3D539041-DA58-44C1-A071-539E19ABAE7C}" dt="2024-06-20T21:23:55.406" v="767" actId="1076"/>
          <ac:grpSpMkLst>
            <pc:docMk/>
            <pc:sldMk cId="0" sldId="263"/>
            <ac:grpSpMk id="11" creationId="{F7F6ECE5-EA75-5104-806C-CD85652BAF45}"/>
          </ac:grpSpMkLst>
        </pc:grpChg>
        <pc:grpChg chg="add mod">
          <ac:chgData name="Thu Tran" userId="3d6cfcd9-ceaf-40f3-bbba-fffc560a8ae6" providerId="ADAL" clId="{3D539041-DA58-44C1-A071-539E19ABAE7C}" dt="2024-06-20T21:23:33.659" v="765" actId="1076"/>
          <ac:grpSpMkLst>
            <pc:docMk/>
            <pc:sldMk cId="0" sldId="263"/>
            <ac:grpSpMk id="12" creationId="{998C3BBD-124C-F92F-62A8-B37415B07830}"/>
          </ac:grpSpMkLst>
        </pc:grpChg>
        <pc:grpChg chg="add mod">
          <ac:chgData name="Thu Tran" userId="3d6cfcd9-ceaf-40f3-bbba-fffc560a8ae6" providerId="ADAL" clId="{3D539041-DA58-44C1-A071-539E19ABAE7C}" dt="2024-06-20T21:23:47.433" v="766" actId="1076"/>
          <ac:grpSpMkLst>
            <pc:docMk/>
            <pc:sldMk cId="0" sldId="263"/>
            <ac:grpSpMk id="13" creationId="{034711D6-E08C-DE29-F2C1-4ED8DD254672}"/>
          </ac:grpSpMkLst>
        </pc:grpChg>
        <pc:picChg chg="add mod">
          <ac:chgData name="Thu Tran" userId="3d6cfcd9-ceaf-40f3-bbba-fffc560a8ae6" providerId="ADAL" clId="{3D539041-DA58-44C1-A071-539E19ABAE7C}" dt="2024-06-20T21:22:31.719" v="759" actId="1582"/>
          <ac:picMkLst>
            <pc:docMk/>
            <pc:sldMk cId="0" sldId="263"/>
            <ac:picMk id="21" creationId="{F848888F-C6E5-05AF-59A9-3EDD2F3553C8}"/>
          </ac:picMkLst>
        </pc:picChg>
        <pc:picChg chg="add mod">
          <ac:chgData name="Thu Tran" userId="3d6cfcd9-ceaf-40f3-bbba-fffc560a8ae6" providerId="ADAL" clId="{3D539041-DA58-44C1-A071-539E19ABAE7C}" dt="2024-06-20T21:22:44.784" v="761" actId="1582"/>
          <ac:picMkLst>
            <pc:docMk/>
            <pc:sldMk cId="0" sldId="263"/>
            <ac:picMk id="23" creationId="{A5E5752D-200E-2EC3-3C08-6C8F044877A7}"/>
          </ac:picMkLst>
        </pc:picChg>
      </pc:sldChg>
      <pc:sldChg chg="addSp delSp modSp mod modTransition setBg modAnim">
        <pc:chgData name="Thu Tran" userId="3d6cfcd9-ceaf-40f3-bbba-fffc560a8ae6" providerId="ADAL" clId="{3D539041-DA58-44C1-A071-539E19ABAE7C}" dt="2024-06-21T08:17:40.694" v="1012"/>
        <pc:sldMkLst>
          <pc:docMk/>
          <pc:sldMk cId="0" sldId="264"/>
        </pc:sldMkLst>
        <pc:spChg chg="mod">
          <ac:chgData name="Thu Tran" userId="3d6cfcd9-ceaf-40f3-bbba-fffc560a8ae6" providerId="ADAL" clId="{3D539041-DA58-44C1-A071-539E19ABAE7C}" dt="2024-06-20T21:27:08.716" v="777" actId="1076"/>
          <ac:spMkLst>
            <pc:docMk/>
            <pc:sldMk cId="0" sldId="264"/>
            <ac:spMk id="4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1:27:00.683" v="776" actId="1076"/>
          <ac:spMkLst>
            <pc:docMk/>
            <pc:sldMk cId="0" sldId="264"/>
            <ac:spMk id="5" creationId="{00000000-0000-0000-0000-000000000000}"/>
          </ac:spMkLst>
        </pc:spChg>
        <pc:spChg chg="add mod">
          <ac:chgData name="Thu Tran" userId="3d6cfcd9-ceaf-40f3-bbba-fffc560a8ae6" providerId="ADAL" clId="{3D539041-DA58-44C1-A071-539E19ABAE7C}" dt="2024-06-20T20:27:40.910" v="202" actId="1076"/>
          <ac:spMkLst>
            <pc:docMk/>
            <pc:sldMk cId="0" sldId="264"/>
            <ac:spMk id="10" creationId="{6454D891-00A1-6E0E-E769-F7DC890ED8CE}"/>
          </ac:spMkLst>
        </pc:spChg>
        <pc:spChg chg="add del mod">
          <ac:chgData name="Thu Tran" userId="3d6cfcd9-ceaf-40f3-bbba-fffc560a8ae6" providerId="ADAL" clId="{3D539041-DA58-44C1-A071-539E19ABAE7C}" dt="2024-06-20T21:24:21.783" v="772" actId="478"/>
          <ac:spMkLst>
            <pc:docMk/>
            <pc:sldMk cId="0" sldId="264"/>
            <ac:spMk id="11" creationId="{18999E49-7423-EE43-452E-93AF8E3D4A43}"/>
          </ac:spMkLst>
        </pc:spChg>
        <pc:spChg chg="mod">
          <ac:chgData name="Thu Tran" userId="3d6cfcd9-ceaf-40f3-bbba-fffc560a8ae6" providerId="ADAL" clId="{3D539041-DA58-44C1-A071-539E19ABAE7C}" dt="2024-06-20T20:27:19.056" v="195"/>
          <ac:spMkLst>
            <pc:docMk/>
            <pc:sldMk cId="0" sldId="264"/>
            <ac:spMk id="13" creationId="{B419F6C0-435B-4486-BFD5-A5A8312EF1B6}"/>
          </ac:spMkLst>
        </pc:spChg>
        <pc:spChg chg="mod">
          <ac:chgData name="Thu Tran" userId="3d6cfcd9-ceaf-40f3-bbba-fffc560a8ae6" providerId="ADAL" clId="{3D539041-DA58-44C1-A071-539E19ABAE7C}" dt="2024-06-20T20:27:19.056" v="195"/>
          <ac:spMkLst>
            <pc:docMk/>
            <pc:sldMk cId="0" sldId="264"/>
            <ac:spMk id="14" creationId="{B4BD7AFE-06C4-90FA-8F03-3F7130B26410}"/>
          </ac:spMkLst>
        </pc:spChg>
        <pc:spChg chg="mod">
          <ac:chgData name="Thu Tran" userId="3d6cfcd9-ceaf-40f3-bbba-fffc560a8ae6" providerId="ADAL" clId="{3D539041-DA58-44C1-A071-539E19ABAE7C}" dt="2024-06-20T20:27:19.056" v="195"/>
          <ac:spMkLst>
            <pc:docMk/>
            <pc:sldMk cId="0" sldId="264"/>
            <ac:spMk id="16" creationId="{D6EA2B6D-2098-9915-EDC8-AFA55915F0D1}"/>
          </ac:spMkLst>
        </pc:spChg>
        <pc:spChg chg="mod">
          <ac:chgData name="Thu Tran" userId="3d6cfcd9-ceaf-40f3-bbba-fffc560a8ae6" providerId="ADAL" clId="{3D539041-DA58-44C1-A071-539E19ABAE7C}" dt="2024-06-20T20:27:19.056" v="195"/>
          <ac:spMkLst>
            <pc:docMk/>
            <pc:sldMk cId="0" sldId="264"/>
            <ac:spMk id="17" creationId="{1B87E6AC-78C1-2DC9-59A1-CE8EB5654862}"/>
          </ac:spMkLst>
        </pc:spChg>
        <pc:spChg chg="mod">
          <ac:chgData name="Thu Tran" userId="3d6cfcd9-ceaf-40f3-bbba-fffc560a8ae6" providerId="ADAL" clId="{3D539041-DA58-44C1-A071-539E19ABAE7C}" dt="2024-06-20T20:27:19.056" v="195"/>
          <ac:spMkLst>
            <pc:docMk/>
            <pc:sldMk cId="0" sldId="264"/>
            <ac:spMk id="19" creationId="{8DCCE650-7547-D522-FFC8-A0EED7D06C65}"/>
          </ac:spMkLst>
        </pc:spChg>
        <pc:spChg chg="mod">
          <ac:chgData name="Thu Tran" userId="3d6cfcd9-ceaf-40f3-bbba-fffc560a8ae6" providerId="ADAL" clId="{3D539041-DA58-44C1-A071-539E19ABAE7C}" dt="2024-06-20T20:27:19.056" v="195"/>
          <ac:spMkLst>
            <pc:docMk/>
            <pc:sldMk cId="0" sldId="264"/>
            <ac:spMk id="20" creationId="{7A24C5E4-68C0-E657-4C64-3FEB8A0F7CA1}"/>
          </ac:spMkLst>
        </pc:spChg>
        <pc:spChg chg="add mod">
          <ac:chgData name="Thu Tran" userId="3d6cfcd9-ceaf-40f3-bbba-fffc560a8ae6" providerId="ADAL" clId="{3D539041-DA58-44C1-A071-539E19ABAE7C}" dt="2024-06-20T20:27:55.647" v="203" actId="1076"/>
          <ac:spMkLst>
            <pc:docMk/>
            <pc:sldMk cId="0" sldId="264"/>
            <ac:spMk id="21" creationId="{9DEF8066-B584-11C8-4D0A-FC5B5D4EA352}"/>
          </ac:spMkLst>
        </pc:spChg>
        <pc:spChg chg="add mod">
          <ac:chgData name="Thu Tran" userId="3d6cfcd9-ceaf-40f3-bbba-fffc560a8ae6" providerId="ADAL" clId="{3D539041-DA58-44C1-A071-539E19ABAE7C}" dt="2024-06-20T20:55:25.029" v="433" actId="1076"/>
          <ac:spMkLst>
            <pc:docMk/>
            <pc:sldMk cId="0" sldId="264"/>
            <ac:spMk id="22" creationId="{54020CFB-D3DF-B00B-D43F-BBAA72C3D5F2}"/>
          </ac:spMkLst>
        </pc:spChg>
        <pc:spChg chg="add mod">
          <ac:chgData name="Thu Tran" userId="3d6cfcd9-ceaf-40f3-bbba-fffc560a8ae6" providerId="ADAL" clId="{3D539041-DA58-44C1-A071-539E19ABAE7C}" dt="2024-06-20T20:55:03.715" v="432" actId="1076"/>
          <ac:spMkLst>
            <pc:docMk/>
            <pc:sldMk cId="0" sldId="264"/>
            <ac:spMk id="23" creationId="{C00AF528-5FC0-9AB2-1775-4F24164E8D82}"/>
          </ac:spMkLst>
        </pc:spChg>
        <pc:spChg chg="add mod">
          <ac:chgData name="Thu Tran" userId="3d6cfcd9-ceaf-40f3-bbba-fffc560a8ae6" providerId="ADAL" clId="{3D539041-DA58-44C1-A071-539E19ABAE7C}" dt="2024-06-20T20:54:59.339" v="431" actId="1076"/>
          <ac:spMkLst>
            <pc:docMk/>
            <pc:sldMk cId="0" sldId="264"/>
            <ac:spMk id="24" creationId="{A69A0E05-8269-A672-741D-08C798B5182D}"/>
          </ac:spMkLst>
        </pc:spChg>
        <pc:spChg chg="add mod">
          <ac:chgData name="Thu Tran" userId="3d6cfcd9-ceaf-40f3-bbba-fffc560a8ae6" providerId="ADAL" clId="{3D539041-DA58-44C1-A071-539E19ABAE7C}" dt="2024-06-20T20:54:54.005" v="430" actId="1076"/>
          <ac:spMkLst>
            <pc:docMk/>
            <pc:sldMk cId="0" sldId="264"/>
            <ac:spMk id="25" creationId="{49BB5D1D-6841-EAA6-749C-57C8C44A5718}"/>
          </ac:spMkLst>
        </pc:spChg>
        <pc:spChg chg="add mod">
          <ac:chgData name="Thu Tran" userId="3d6cfcd9-ceaf-40f3-bbba-fffc560a8ae6" providerId="ADAL" clId="{3D539041-DA58-44C1-A071-539E19ABAE7C}" dt="2024-06-20T20:55:25.029" v="433" actId="1076"/>
          <ac:spMkLst>
            <pc:docMk/>
            <pc:sldMk cId="0" sldId="264"/>
            <ac:spMk id="26" creationId="{A00B1FC1-ED62-E0C2-19D9-BF6EAAE1B913}"/>
          </ac:spMkLst>
        </pc:spChg>
        <pc:spChg chg="add mod">
          <ac:chgData name="Thu Tran" userId="3d6cfcd9-ceaf-40f3-bbba-fffc560a8ae6" providerId="ADAL" clId="{3D539041-DA58-44C1-A071-539E19ABAE7C}" dt="2024-06-20T20:55:03.715" v="432" actId="1076"/>
          <ac:spMkLst>
            <pc:docMk/>
            <pc:sldMk cId="0" sldId="264"/>
            <ac:spMk id="27" creationId="{CE3C05CC-0E13-8AB5-0DF2-7DDA8C8EC0FD}"/>
          </ac:spMkLst>
        </pc:spChg>
        <pc:spChg chg="add mod">
          <ac:chgData name="Thu Tran" userId="3d6cfcd9-ceaf-40f3-bbba-fffc560a8ae6" providerId="ADAL" clId="{3D539041-DA58-44C1-A071-539E19ABAE7C}" dt="2024-06-20T20:54:59.339" v="431" actId="1076"/>
          <ac:spMkLst>
            <pc:docMk/>
            <pc:sldMk cId="0" sldId="264"/>
            <ac:spMk id="28" creationId="{DEDB0220-EECD-D894-21FF-2C5A91B37C4D}"/>
          </ac:spMkLst>
        </pc:spChg>
        <pc:spChg chg="add mod">
          <ac:chgData name="Thu Tran" userId="3d6cfcd9-ceaf-40f3-bbba-fffc560a8ae6" providerId="ADAL" clId="{3D539041-DA58-44C1-A071-539E19ABAE7C}" dt="2024-06-20T20:54:54.005" v="430" actId="1076"/>
          <ac:spMkLst>
            <pc:docMk/>
            <pc:sldMk cId="0" sldId="264"/>
            <ac:spMk id="29" creationId="{10C8C0CE-0084-C8AB-B757-138E74111FE2}"/>
          </ac:spMkLst>
        </pc:spChg>
        <pc:spChg chg="add mod">
          <ac:chgData name="Thu Tran" userId="3d6cfcd9-ceaf-40f3-bbba-fffc560a8ae6" providerId="ADAL" clId="{3D539041-DA58-44C1-A071-539E19ABAE7C}" dt="2024-06-20T20:56:09.540" v="441" actId="1076"/>
          <ac:spMkLst>
            <pc:docMk/>
            <pc:sldMk cId="0" sldId="264"/>
            <ac:spMk id="30" creationId="{C0DE25FA-9884-3466-E778-507D6EA3AA7F}"/>
          </ac:spMkLst>
        </pc:spChg>
        <pc:spChg chg="add mod">
          <ac:chgData name="Thu Tran" userId="3d6cfcd9-ceaf-40f3-bbba-fffc560a8ae6" providerId="ADAL" clId="{3D539041-DA58-44C1-A071-539E19ABAE7C}" dt="2024-06-20T21:29:47.034" v="789" actId="1076"/>
          <ac:spMkLst>
            <pc:docMk/>
            <pc:sldMk cId="0" sldId="264"/>
            <ac:spMk id="31" creationId="{25B6CA21-8755-BF8B-84F2-FDA52EFC1E1E}"/>
          </ac:spMkLst>
        </pc:spChg>
        <pc:spChg chg="add mod">
          <ac:chgData name="Thu Tran" userId="3d6cfcd9-ceaf-40f3-bbba-fffc560a8ae6" providerId="ADAL" clId="{3D539041-DA58-44C1-A071-539E19ABAE7C}" dt="2024-06-20T21:29:25.793" v="785" actId="1076"/>
          <ac:spMkLst>
            <pc:docMk/>
            <pc:sldMk cId="0" sldId="264"/>
            <ac:spMk id="32" creationId="{68013AE0-1914-350B-1606-E28B293BDB86}"/>
          </ac:spMkLst>
        </pc:spChg>
        <pc:spChg chg="add mod">
          <ac:chgData name="Thu Tran" userId="3d6cfcd9-ceaf-40f3-bbba-fffc560a8ae6" providerId="ADAL" clId="{3D539041-DA58-44C1-A071-539E19ABAE7C}" dt="2024-06-20T20:56:07.030" v="440" actId="1076"/>
          <ac:spMkLst>
            <pc:docMk/>
            <pc:sldMk cId="0" sldId="264"/>
            <ac:spMk id="33" creationId="{08DA047A-CA5D-205F-FF7D-F61AF1A5CF6F}"/>
          </ac:spMkLst>
        </pc:spChg>
        <pc:spChg chg="add mod">
          <ac:chgData name="Thu Tran" userId="3d6cfcd9-ceaf-40f3-bbba-fffc560a8ae6" providerId="ADAL" clId="{3D539041-DA58-44C1-A071-539E19ABAE7C}" dt="2024-06-20T20:56:03.860" v="439" actId="1076"/>
          <ac:spMkLst>
            <pc:docMk/>
            <pc:sldMk cId="0" sldId="264"/>
            <ac:spMk id="34" creationId="{B70B9181-02C1-D8D5-0E24-05BB536879CD}"/>
          </ac:spMkLst>
        </pc:spChg>
        <pc:spChg chg="add del mod">
          <ac:chgData name="Thu Tran" userId="3d6cfcd9-ceaf-40f3-bbba-fffc560a8ae6" providerId="ADAL" clId="{3D539041-DA58-44C1-A071-539E19ABAE7C}" dt="2024-06-20T20:55:45.050" v="436" actId="478"/>
          <ac:spMkLst>
            <pc:docMk/>
            <pc:sldMk cId="0" sldId="264"/>
            <ac:spMk id="35" creationId="{FAD1C0EE-B598-D55D-74EB-B03A554B94DB}"/>
          </ac:spMkLst>
        </pc:spChg>
        <pc:spChg chg="add mod">
          <ac:chgData name="Thu Tran" userId="3d6cfcd9-ceaf-40f3-bbba-fffc560a8ae6" providerId="ADAL" clId="{3D539041-DA58-44C1-A071-539E19ABAE7C}" dt="2024-06-20T20:54:40.920" v="427" actId="1076"/>
          <ac:spMkLst>
            <pc:docMk/>
            <pc:sldMk cId="0" sldId="264"/>
            <ac:spMk id="36" creationId="{4B7D043E-025D-FC13-667A-8E3D2022FBC2}"/>
          </ac:spMkLst>
        </pc:spChg>
        <pc:spChg chg="add mod">
          <ac:chgData name="Thu Tran" userId="3d6cfcd9-ceaf-40f3-bbba-fffc560a8ae6" providerId="ADAL" clId="{3D539041-DA58-44C1-A071-539E19ABAE7C}" dt="2024-06-20T20:54:40.920" v="427" actId="1076"/>
          <ac:spMkLst>
            <pc:docMk/>
            <pc:sldMk cId="0" sldId="264"/>
            <ac:spMk id="37" creationId="{07D96906-4902-2E8C-1DD5-C58080FDE819}"/>
          </ac:spMkLst>
        </pc:spChg>
        <pc:spChg chg="add mod">
          <ac:chgData name="Thu Tran" userId="3d6cfcd9-ceaf-40f3-bbba-fffc560a8ae6" providerId="ADAL" clId="{3D539041-DA58-44C1-A071-539E19ABAE7C}" dt="2024-06-20T21:29:44.377" v="788" actId="1076"/>
          <ac:spMkLst>
            <pc:docMk/>
            <pc:sldMk cId="0" sldId="264"/>
            <ac:spMk id="40" creationId="{E635421C-97C4-96C6-2E13-5E975BE64621}"/>
          </ac:spMkLst>
        </pc:spChg>
        <pc:spChg chg="add mod">
          <ac:chgData name="Thu Tran" userId="3d6cfcd9-ceaf-40f3-bbba-fffc560a8ae6" providerId="ADAL" clId="{3D539041-DA58-44C1-A071-539E19ABAE7C}" dt="2024-06-20T21:29:30.391" v="786" actId="1076"/>
          <ac:spMkLst>
            <pc:docMk/>
            <pc:sldMk cId="0" sldId="264"/>
            <ac:spMk id="41" creationId="{65AADAE5-F6D0-5617-DD50-26DAA5A3AEF3}"/>
          </ac:spMkLst>
        </pc:spChg>
        <pc:grpChg chg="add mod">
          <ac:chgData name="Thu Tran" userId="3d6cfcd9-ceaf-40f3-bbba-fffc560a8ae6" providerId="ADAL" clId="{3D539041-DA58-44C1-A071-539E19ABAE7C}" dt="2024-06-20T20:28:06.446" v="205" actId="1076"/>
          <ac:grpSpMkLst>
            <pc:docMk/>
            <pc:sldMk cId="0" sldId="264"/>
            <ac:grpSpMk id="12" creationId="{CF0FAC9A-3864-B672-5A7F-A5D011F8D19B}"/>
          </ac:grpSpMkLst>
        </pc:grpChg>
        <pc:grpChg chg="add mod">
          <ac:chgData name="Thu Tran" userId="3d6cfcd9-ceaf-40f3-bbba-fffc560a8ae6" providerId="ADAL" clId="{3D539041-DA58-44C1-A071-539E19ABAE7C}" dt="2024-06-20T20:28:13.811" v="206" actId="1076"/>
          <ac:grpSpMkLst>
            <pc:docMk/>
            <pc:sldMk cId="0" sldId="264"/>
            <ac:grpSpMk id="15" creationId="{0C300992-7DB9-7F58-5B66-27EF0D8060E4}"/>
          </ac:grpSpMkLst>
        </pc:grpChg>
        <pc:grpChg chg="add mod">
          <ac:chgData name="Thu Tran" userId="3d6cfcd9-ceaf-40f3-bbba-fffc560a8ae6" providerId="ADAL" clId="{3D539041-DA58-44C1-A071-539E19ABAE7C}" dt="2024-06-20T20:28:01.268" v="204" actId="1076"/>
          <ac:grpSpMkLst>
            <pc:docMk/>
            <pc:sldMk cId="0" sldId="264"/>
            <ac:grpSpMk id="18" creationId="{00510985-33B7-8641-779C-0D0DDC4844A0}"/>
          </ac:grpSpMkLst>
        </pc:grpChg>
        <pc:picChg chg="add mod">
          <ac:chgData name="Thu Tran" userId="3d6cfcd9-ceaf-40f3-bbba-fffc560a8ae6" providerId="ADAL" clId="{3D539041-DA58-44C1-A071-539E19ABAE7C}" dt="2024-06-20T21:24:19.981" v="771" actId="1076"/>
          <ac:picMkLst>
            <pc:docMk/>
            <pc:sldMk cId="0" sldId="264"/>
            <ac:picMk id="38" creationId="{4F2CC395-7E2E-5C54-8C73-7A2CEC397314}"/>
          </ac:picMkLst>
        </pc:picChg>
        <pc:picChg chg="add mod">
          <ac:chgData name="Thu Tran" userId="3d6cfcd9-ceaf-40f3-bbba-fffc560a8ae6" providerId="ADAL" clId="{3D539041-DA58-44C1-A071-539E19ABAE7C}" dt="2024-06-20T21:24:17.422" v="770" actId="1076"/>
          <ac:picMkLst>
            <pc:docMk/>
            <pc:sldMk cId="0" sldId="264"/>
            <ac:picMk id="39" creationId="{2A2ED00A-2374-239F-9304-B6A4B7E7B2A5}"/>
          </ac:picMkLst>
        </pc:picChg>
      </pc:sldChg>
      <pc:sldChg chg="addSp modSp mod modTransition setBg">
        <pc:chgData name="Thu Tran" userId="3d6cfcd9-ceaf-40f3-bbba-fffc560a8ae6" providerId="ADAL" clId="{3D539041-DA58-44C1-A071-539E19ABAE7C}" dt="2024-06-21T08:17:40.694" v="1012"/>
        <pc:sldMkLst>
          <pc:docMk/>
          <pc:sldMk cId="0" sldId="265"/>
        </pc:sldMkLst>
        <pc:spChg chg="mod">
          <ac:chgData name="Thu Tran" userId="3d6cfcd9-ceaf-40f3-bbba-fffc560a8ae6" providerId="ADAL" clId="{3D539041-DA58-44C1-A071-539E19ABAE7C}" dt="2024-06-20T21:08:17.367" v="449" actId="14838"/>
          <ac:spMkLst>
            <pc:docMk/>
            <pc:sldMk cId="0" sldId="265"/>
            <ac:spMk id="6" creationId="{00000000-0000-0000-0000-000000000000}"/>
          </ac:spMkLst>
        </pc:spChg>
        <pc:spChg chg="add mod">
          <ac:chgData name="Thu Tran" userId="3d6cfcd9-ceaf-40f3-bbba-fffc560a8ae6" providerId="ADAL" clId="{3D539041-DA58-44C1-A071-539E19ABAE7C}" dt="2024-06-20T20:30:56.895" v="229" actId="1076"/>
          <ac:spMkLst>
            <pc:docMk/>
            <pc:sldMk cId="0" sldId="265"/>
            <ac:spMk id="16" creationId="{789A3B66-192E-A249-D4BA-61AF812B926E}"/>
          </ac:spMkLst>
        </pc:spChg>
        <pc:spChg chg="add mod">
          <ac:chgData name="Thu Tran" userId="3d6cfcd9-ceaf-40f3-bbba-fffc560a8ae6" providerId="ADAL" clId="{3D539041-DA58-44C1-A071-539E19ABAE7C}" dt="2024-06-20T20:30:53.657" v="228" actId="1076"/>
          <ac:spMkLst>
            <pc:docMk/>
            <pc:sldMk cId="0" sldId="265"/>
            <ac:spMk id="17" creationId="{15297CAB-DADE-6FB9-C932-937743161C67}"/>
          </ac:spMkLst>
        </pc:spChg>
        <pc:spChg chg="add mod">
          <ac:chgData name="Thu Tran" userId="3d6cfcd9-ceaf-40f3-bbba-fffc560a8ae6" providerId="ADAL" clId="{3D539041-DA58-44C1-A071-539E19ABAE7C}" dt="2024-06-20T20:30:59.630" v="230" actId="1076"/>
          <ac:spMkLst>
            <pc:docMk/>
            <pc:sldMk cId="0" sldId="265"/>
            <ac:spMk id="18" creationId="{CEE7BA33-A476-E492-5581-EBB29EA23A8E}"/>
          </ac:spMkLst>
        </pc:spChg>
      </pc:sldChg>
      <pc:sldChg chg="modSp mod modTransition setBg">
        <pc:chgData name="Thu Tran" userId="3d6cfcd9-ceaf-40f3-bbba-fffc560a8ae6" providerId="ADAL" clId="{3D539041-DA58-44C1-A071-539E19ABAE7C}" dt="2024-06-21T08:17:40.694" v="1012"/>
        <pc:sldMkLst>
          <pc:docMk/>
          <pc:sldMk cId="0" sldId="266"/>
        </pc:sldMkLst>
        <pc:spChg chg="mod">
          <ac:chgData name="Thu Tran" userId="3d6cfcd9-ceaf-40f3-bbba-fffc560a8ae6" providerId="ADAL" clId="{3D539041-DA58-44C1-A071-539E19ABAE7C}" dt="2024-06-20T20:31:03.639" v="231" actId="1076"/>
          <ac:spMkLst>
            <pc:docMk/>
            <pc:sldMk cId="0" sldId="266"/>
            <ac:spMk id="5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1:08:26.636" v="450" actId="14838"/>
          <ac:spMkLst>
            <pc:docMk/>
            <pc:sldMk cId="0" sldId="266"/>
            <ac:spMk id="6" creationId="{00000000-0000-0000-0000-000000000000}"/>
          </ac:spMkLst>
        </pc:spChg>
        <pc:spChg chg="mod">
          <ac:chgData name="Thu Tran" userId="3d6cfcd9-ceaf-40f3-bbba-fffc560a8ae6" providerId="ADAL" clId="{3D539041-DA58-44C1-A071-539E19ABAE7C}" dt="2024-06-20T20:30:36.694" v="224" actId="1076"/>
          <ac:spMkLst>
            <pc:docMk/>
            <pc:sldMk cId="0" sldId="266"/>
            <ac:spMk id="8" creationId="{00000000-0000-0000-0000-000000000000}"/>
          </ac:spMkLst>
        </pc:spChg>
      </pc:sldChg>
      <pc:sldChg chg="addSp delSp modSp add mod ord modTransition setBg">
        <pc:chgData name="Thu Tran" userId="3d6cfcd9-ceaf-40f3-bbba-fffc560a8ae6" providerId="ADAL" clId="{3D539041-DA58-44C1-A071-539E19ABAE7C}" dt="2024-06-21T09:11:55.602" v="1616"/>
        <pc:sldMkLst>
          <pc:docMk/>
          <pc:sldMk cId="385918757" sldId="267"/>
        </pc:sldMkLst>
        <pc:spChg chg="del">
          <ac:chgData name="Thu Tran" userId="3d6cfcd9-ceaf-40f3-bbba-fffc560a8ae6" providerId="ADAL" clId="{3D539041-DA58-44C1-A071-539E19ABAE7C}" dt="2024-06-20T19:35:12.219" v="9" actId="478"/>
          <ac:spMkLst>
            <pc:docMk/>
            <pc:sldMk cId="385918757" sldId="267"/>
            <ac:spMk id="2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0T19:35:09.791" v="8" actId="478"/>
          <ac:spMkLst>
            <pc:docMk/>
            <pc:sldMk cId="385918757" sldId="267"/>
            <ac:spMk id="3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0T19:35:12.219" v="9" actId="478"/>
          <ac:spMkLst>
            <pc:docMk/>
            <pc:sldMk cId="385918757" sldId="267"/>
            <ac:spMk id="4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0T19:35:12.219" v="9" actId="478"/>
          <ac:spMkLst>
            <pc:docMk/>
            <pc:sldMk cId="385918757" sldId="267"/>
            <ac:spMk id="5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0T19:35:08.220" v="7" actId="478"/>
          <ac:spMkLst>
            <pc:docMk/>
            <pc:sldMk cId="385918757" sldId="267"/>
            <ac:spMk id="6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0T19:35:12.219" v="9" actId="478"/>
          <ac:spMkLst>
            <pc:docMk/>
            <pc:sldMk cId="385918757" sldId="267"/>
            <ac:spMk id="7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0T19:35:12.219" v="9" actId="478"/>
          <ac:spMkLst>
            <pc:docMk/>
            <pc:sldMk cId="385918757" sldId="267"/>
            <ac:spMk id="8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0T19:35:12.219" v="9" actId="478"/>
          <ac:spMkLst>
            <pc:docMk/>
            <pc:sldMk cId="385918757" sldId="267"/>
            <ac:spMk id="9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0T19:35:12.219" v="9" actId="478"/>
          <ac:spMkLst>
            <pc:docMk/>
            <pc:sldMk cId="385918757" sldId="267"/>
            <ac:spMk id="10" creationId="{00000000-0000-0000-0000-000000000000}"/>
          </ac:spMkLst>
        </pc:spChg>
        <pc:spChg chg="add mod">
          <ac:chgData name="Thu Tran" userId="3d6cfcd9-ceaf-40f3-bbba-fffc560a8ae6" providerId="ADAL" clId="{3D539041-DA58-44C1-A071-539E19ABAE7C}" dt="2024-06-20T19:37:18.227" v="16" actId="688"/>
          <ac:spMkLst>
            <pc:docMk/>
            <pc:sldMk cId="385918757" sldId="267"/>
            <ac:spMk id="11" creationId="{D7E3F23C-426F-C170-0417-606D7307D541}"/>
          </ac:spMkLst>
        </pc:spChg>
        <pc:spChg chg="add mod">
          <ac:chgData name="Thu Tran" userId="3d6cfcd9-ceaf-40f3-bbba-fffc560a8ae6" providerId="ADAL" clId="{3D539041-DA58-44C1-A071-539E19ABAE7C}" dt="2024-06-20T19:37:24.587" v="18" actId="688"/>
          <ac:spMkLst>
            <pc:docMk/>
            <pc:sldMk cId="385918757" sldId="267"/>
            <ac:spMk id="12" creationId="{7FB14817-D7F1-154A-A223-7A3B1CB64224}"/>
          </ac:spMkLst>
        </pc:spChg>
        <pc:spChg chg="add mod">
          <ac:chgData name="Thu Tran" userId="3d6cfcd9-ceaf-40f3-bbba-fffc560a8ae6" providerId="ADAL" clId="{3D539041-DA58-44C1-A071-539E19ABAE7C}" dt="2024-06-20T19:37:13.400" v="14" actId="1076"/>
          <ac:spMkLst>
            <pc:docMk/>
            <pc:sldMk cId="385918757" sldId="267"/>
            <ac:spMk id="13" creationId="{7ED4572E-2CA3-4407-210A-36572812C9D2}"/>
          </ac:spMkLst>
        </pc:spChg>
        <pc:spChg chg="add mod">
          <ac:chgData name="Thu Tran" userId="3d6cfcd9-ceaf-40f3-bbba-fffc560a8ae6" providerId="ADAL" clId="{3D539041-DA58-44C1-A071-539E19ABAE7C}" dt="2024-06-20T19:37:06.082" v="11" actId="1076"/>
          <ac:spMkLst>
            <pc:docMk/>
            <pc:sldMk cId="385918757" sldId="267"/>
            <ac:spMk id="14" creationId="{7F83B0C9-B453-208D-2297-88E83B19D580}"/>
          </ac:spMkLst>
        </pc:spChg>
        <pc:spChg chg="add mod">
          <ac:chgData name="Thu Tran" userId="3d6cfcd9-ceaf-40f3-bbba-fffc560a8ae6" providerId="ADAL" clId="{3D539041-DA58-44C1-A071-539E19ABAE7C}" dt="2024-06-20T19:37:36.412" v="21" actId="1076"/>
          <ac:spMkLst>
            <pc:docMk/>
            <pc:sldMk cId="385918757" sldId="267"/>
            <ac:spMk id="15" creationId="{FBEAB579-CC25-84E8-7921-C884291E3D1D}"/>
          </ac:spMkLst>
        </pc:spChg>
        <pc:spChg chg="add mod">
          <ac:chgData name="Thu Tran" userId="3d6cfcd9-ceaf-40f3-bbba-fffc560a8ae6" providerId="ADAL" clId="{3D539041-DA58-44C1-A071-539E19ABAE7C}" dt="2024-06-20T19:37:33.427" v="20" actId="1076"/>
          <ac:spMkLst>
            <pc:docMk/>
            <pc:sldMk cId="385918757" sldId="267"/>
            <ac:spMk id="16" creationId="{38E9192C-9285-8D76-8859-37A74033D8AF}"/>
          </ac:spMkLst>
        </pc:spChg>
        <pc:spChg chg="add mod">
          <ac:chgData name="Thu Tran" userId="3d6cfcd9-ceaf-40f3-bbba-fffc560a8ae6" providerId="ADAL" clId="{3D539041-DA58-44C1-A071-539E19ABAE7C}" dt="2024-06-20T19:37:47.729" v="23" actId="1076"/>
          <ac:spMkLst>
            <pc:docMk/>
            <pc:sldMk cId="385918757" sldId="267"/>
            <ac:spMk id="17" creationId="{0DF57FEF-4544-6545-CD4D-C4343547C413}"/>
          </ac:spMkLst>
        </pc:spChg>
        <pc:spChg chg="add mod">
          <ac:chgData name="Thu Tran" userId="3d6cfcd9-ceaf-40f3-bbba-fffc560a8ae6" providerId="ADAL" clId="{3D539041-DA58-44C1-A071-539E19ABAE7C}" dt="2024-06-20T19:37:43.600" v="22" actId="1076"/>
          <ac:spMkLst>
            <pc:docMk/>
            <pc:sldMk cId="385918757" sldId="267"/>
            <ac:spMk id="18" creationId="{5FC9AC21-41F7-EA7B-EB6A-F27D36AA5D02}"/>
          </ac:spMkLst>
        </pc:spChg>
        <pc:spChg chg="add mod">
          <ac:chgData name="Thu Tran" userId="3d6cfcd9-ceaf-40f3-bbba-fffc560a8ae6" providerId="ADAL" clId="{3D539041-DA58-44C1-A071-539E19ABAE7C}" dt="2024-06-20T19:38:46.897" v="27" actId="1076"/>
          <ac:spMkLst>
            <pc:docMk/>
            <pc:sldMk cId="385918757" sldId="267"/>
            <ac:spMk id="19" creationId="{784645DC-4A3B-1B4A-73C1-09C2BFF964B2}"/>
          </ac:spMkLst>
        </pc:spChg>
      </pc:sldChg>
      <pc:sldChg chg="new del">
        <pc:chgData name="Thu Tran" userId="3d6cfcd9-ceaf-40f3-bbba-fffc560a8ae6" providerId="ADAL" clId="{3D539041-DA58-44C1-A071-539E19ABAE7C}" dt="2024-06-20T19:34:59.985" v="3" actId="680"/>
        <pc:sldMkLst>
          <pc:docMk/>
          <pc:sldMk cId="3856860256" sldId="267"/>
        </pc:sldMkLst>
      </pc:sldChg>
      <pc:sldChg chg="del">
        <pc:chgData name="Thu Tran" userId="3d6cfcd9-ceaf-40f3-bbba-fffc560a8ae6" providerId="ADAL" clId="{3D539041-DA58-44C1-A071-539E19ABAE7C}" dt="2024-06-21T06:27:00.610" v="796" actId="47"/>
        <pc:sldMkLst>
          <pc:docMk/>
          <pc:sldMk cId="2495866523" sldId="268"/>
        </pc:sldMkLst>
      </pc:sldChg>
      <pc:sldChg chg="addSp modSp mod setBg">
        <pc:chgData name="Thu Tran" userId="3d6cfcd9-ceaf-40f3-bbba-fffc560a8ae6" providerId="ADAL" clId="{3D539041-DA58-44C1-A071-539E19ABAE7C}" dt="2024-06-21T08:17:40.694" v="1012"/>
        <pc:sldMkLst>
          <pc:docMk/>
          <pc:sldMk cId="969458341" sldId="269"/>
        </pc:sldMkLst>
        <pc:spChg chg="add mod">
          <ac:chgData name="Thu Tran" userId="3d6cfcd9-ceaf-40f3-bbba-fffc560a8ae6" providerId="ADAL" clId="{3D539041-DA58-44C1-A071-539E19ABAE7C}" dt="2024-06-21T06:29:46.603" v="815"/>
          <ac:spMkLst>
            <pc:docMk/>
            <pc:sldMk cId="969458341" sldId="269"/>
            <ac:spMk id="2" creationId="{39E89C30-2159-2AC3-A842-470ECDBB91A7}"/>
          </ac:spMkLst>
        </pc:spChg>
        <pc:spChg chg="mod">
          <ac:chgData name="Thu Tran" userId="3d6cfcd9-ceaf-40f3-bbba-fffc560a8ae6" providerId="ADAL" clId="{3D539041-DA58-44C1-A071-539E19ABAE7C}" dt="2024-06-21T06:29:46.603" v="815"/>
          <ac:spMkLst>
            <pc:docMk/>
            <pc:sldMk cId="969458341" sldId="269"/>
            <ac:spMk id="5" creationId="{E046C46A-CEF2-08FC-5B99-B7386A9A42C0}"/>
          </ac:spMkLst>
        </pc:spChg>
        <pc:spChg chg="add mod">
          <ac:chgData name="Thu Tran" userId="3d6cfcd9-ceaf-40f3-bbba-fffc560a8ae6" providerId="ADAL" clId="{3D539041-DA58-44C1-A071-539E19ABAE7C}" dt="2024-06-21T06:29:46.603" v="815"/>
          <ac:spMkLst>
            <pc:docMk/>
            <pc:sldMk cId="969458341" sldId="269"/>
            <ac:spMk id="6" creationId="{5F804591-00E3-6DC8-D9A4-B6B901C24B15}"/>
          </ac:spMkLst>
        </pc:spChg>
        <pc:spChg chg="add mod">
          <ac:chgData name="Thu Tran" userId="3d6cfcd9-ceaf-40f3-bbba-fffc560a8ae6" providerId="ADAL" clId="{3D539041-DA58-44C1-A071-539E19ABAE7C}" dt="2024-06-21T06:29:53.934" v="816"/>
          <ac:spMkLst>
            <pc:docMk/>
            <pc:sldMk cId="969458341" sldId="269"/>
            <ac:spMk id="7" creationId="{C23E9196-356C-2284-2482-75386DDFF4E6}"/>
          </ac:spMkLst>
        </pc:spChg>
        <pc:spChg chg="add mod">
          <ac:chgData name="Thu Tran" userId="3d6cfcd9-ceaf-40f3-bbba-fffc560a8ae6" providerId="ADAL" clId="{3D539041-DA58-44C1-A071-539E19ABAE7C}" dt="2024-06-21T06:32:43.222" v="819" actId="1076"/>
          <ac:spMkLst>
            <pc:docMk/>
            <pc:sldMk cId="969458341" sldId="269"/>
            <ac:spMk id="8" creationId="{C9F6C1DA-A407-D5C7-FD61-D1CF0CEF60F2}"/>
          </ac:spMkLst>
        </pc:spChg>
        <pc:spChg chg="add mod">
          <ac:chgData name="Thu Tran" userId="3d6cfcd9-ceaf-40f3-bbba-fffc560a8ae6" providerId="ADAL" clId="{3D539041-DA58-44C1-A071-539E19ABAE7C}" dt="2024-06-21T06:33:50.476" v="826" actId="1076"/>
          <ac:spMkLst>
            <pc:docMk/>
            <pc:sldMk cId="969458341" sldId="269"/>
            <ac:spMk id="9" creationId="{9652E455-354D-134D-3B28-E718569DCF1A}"/>
          </ac:spMkLst>
        </pc:spChg>
        <pc:spChg chg="add mod">
          <ac:chgData name="Thu Tran" userId="3d6cfcd9-ceaf-40f3-bbba-fffc560a8ae6" providerId="ADAL" clId="{3D539041-DA58-44C1-A071-539E19ABAE7C}" dt="2024-06-21T06:33:57.982" v="827" actId="1076"/>
          <ac:spMkLst>
            <pc:docMk/>
            <pc:sldMk cId="969458341" sldId="269"/>
            <ac:spMk id="10" creationId="{903EB053-23BC-DF54-DBE8-D45FA991A9B1}"/>
          </ac:spMkLst>
        </pc:spChg>
        <pc:spChg chg="add mod">
          <ac:chgData name="Thu Tran" userId="3d6cfcd9-ceaf-40f3-bbba-fffc560a8ae6" providerId="ADAL" clId="{3D539041-DA58-44C1-A071-539E19ABAE7C}" dt="2024-06-21T06:33:15.945" v="821" actId="1076"/>
          <ac:spMkLst>
            <pc:docMk/>
            <pc:sldMk cId="969458341" sldId="269"/>
            <ac:spMk id="11" creationId="{6F53C7B5-1A7E-4FF3-04C8-F19ACBAFA654}"/>
          </ac:spMkLst>
        </pc:spChg>
        <pc:spChg chg="add mod">
          <ac:chgData name="Thu Tran" userId="3d6cfcd9-ceaf-40f3-bbba-fffc560a8ae6" providerId="ADAL" clId="{3D539041-DA58-44C1-A071-539E19ABAE7C}" dt="2024-06-21T06:33:05.641" v="820" actId="1076"/>
          <ac:spMkLst>
            <pc:docMk/>
            <pc:sldMk cId="969458341" sldId="269"/>
            <ac:spMk id="12" creationId="{7CB455F3-5F07-2756-3733-B81E07928608}"/>
          </ac:spMkLst>
        </pc:spChg>
        <pc:spChg chg="add mod">
          <ac:chgData name="Thu Tran" userId="3d6cfcd9-ceaf-40f3-bbba-fffc560a8ae6" providerId="ADAL" clId="{3D539041-DA58-44C1-A071-539E19ABAE7C}" dt="2024-06-21T06:33:50.476" v="826" actId="1076"/>
          <ac:spMkLst>
            <pc:docMk/>
            <pc:sldMk cId="969458341" sldId="269"/>
            <ac:spMk id="13" creationId="{3EA01B84-4C1D-9E17-9CF2-B70D3D04F3B8}"/>
          </ac:spMkLst>
        </pc:spChg>
        <pc:spChg chg="add mod">
          <ac:chgData name="Thu Tran" userId="3d6cfcd9-ceaf-40f3-bbba-fffc560a8ae6" providerId="ADAL" clId="{3D539041-DA58-44C1-A071-539E19ABAE7C}" dt="2024-06-21T06:33:57.982" v="827" actId="1076"/>
          <ac:spMkLst>
            <pc:docMk/>
            <pc:sldMk cId="969458341" sldId="269"/>
            <ac:spMk id="14" creationId="{54C14170-773E-EC4E-C345-9D48BBEE6DB4}"/>
          </ac:spMkLst>
        </pc:spChg>
        <pc:spChg chg="add mod">
          <ac:chgData name="Thu Tran" userId="3d6cfcd9-ceaf-40f3-bbba-fffc560a8ae6" providerId="ADAL" clId="{3D539041-DA58-44C1-A071-539E19ABAE7C}" dt="2024-06-21T06:33:15.945" v="821" actId="1076"/>
          <ac:spMkLst>
            <pc:docMk/>
            <pc:sldMk cId="969458341" sldId="269"/>
            <ac:spMk id="16" creationId="{8C0C28E5-7766-D1D7-ED25-DC8716BC5AF9}"/>
          </ac:spMkLst>
        </pc:spChg>
        <pc:spChg chg="add mod">
          <ac:chgData name="Thu Tran" userId="3d6cfcd9-ceaf-40f3-bbba-fffc560a8ae6" providerId="ADAL" clId="{3D539041-DA58-44C1-A071-539E19ABAE7C}" dt="2024-06-21T06:33:05.641" v="820" actId="1076"/>
          <ac:spMkLst>
            <pc:docMk/>
            <pc:sldMk cId="969458341" sldId="269"/>
            <ac:spMk id="17" creationId="{E8B39AF9-C3BA-1AD0-A9B4-59FEAB8742FC}"/>
          </ac:spMkLst>
        </pc:spChg>
        <pc:spChg chg="add mod">
          <ac:chgData name="Thu Tran" userId="3d6cfcd9-ceaf-40f3-bbba-fffc560a8ae6" providerId="ADAL" clId="{3D539041-DA58-44C1-A071-539E19ABAE7C}" dt="2024-06-21T06:33:05.641" v="820" actId="1076"/>
          <ac:spMkLst>
            <pc:docMk/>
            <pc:sldMk cId="969458341" sldId="269"/>
            <ac:spMk id="18" creationId="{11EFC031-6BC1-725F-B700-4B75F35E19F2}"/>
          </ac:spMkLst>
        </pc:spChg>
        <pc:spChg chg="add mod">
          <ac:chgData name="Thu Tran" userId="3d6cfcd9-ceaf-40f3-bbba-fffc560a8ae6" providerId="ADAL" clId="{3D539041-DA58-44C1-A071-539E19ABAE7C}" dt="2024-06-21T06:33:28.306" v="823" actId="1076"/>
          <ac:spMkLst>
            <pc:docMk/>
            <pc:sldMk cId="969458341" sldId="269"/>
            <ac:spMk id="19" creationId="{1E6764B6-2A44-DC94-4913-D6070666891D}"/>
          </ac:spMkLst>
        </pc:spChg>
        <pc:spChg chg="add mod">
          <ac:chgData name="Thu Tran" userId="3d6cfcd9-ceaf-40f3-bbba-fffc560a8ae6" providerId="ADAL" clId="{3D539041-DA58-44C1-A071-539E19ABAE7C}" dt="2024-06-21T06:33:15.945" v="821" actId="1076"/>
          <ac:spMkLst>
            <pc:docMk/>
            <pc:sldMk cId="969458341" sldId="269"/>
            <ac:spMk id="20" creationId="{9EC3B17A-FC46-6D8E-355B-1405795BF437}"/>
          </ac:spMkLst>
        </pc:spChg>
        <pc:spChg chg="add mod">
          <ac:chgData name="Thu Tran" userId="3d6cfcd9-ceaf-40f3-bbba-fffc560a8ae6" providerId="ADAL" clId="{3D539041-DA58-44C1-A071-539E19ABAE7C}" dt="2024-06-21T06:33:57.982" v="827" actId="1076"/>
          <ac:spMkLst>
            <pc:docMk/>
            <pc:sldMk cId="969458341" sldId="269"/>
            <ac:spMk id="21" creationId="{8EC155FC-41A8-403C-F8AB-BA104079CBBF}"/>
          </ac:spMkLst>
        </pc:spChg>
        <pc:spChg chg="add mod">
          <ac:chgData name="Thu Tran" userId="3d6cfcd9-ceaf-40f3-bbba-fffc560a8ae6" providerId="ADAL" clId="{3D539041-DA58-44C1-A071-539E19ABAE7C}" dt="2024-06-21T06:34:06.504" v="829" actId="14100"/>
          <ac:spMkLst>
            <pc:docMk/>
            <pc:sldMk cId="969458341" sldId="269"/>
            <ac:spMk id="22" creationId="{EF70B4B5-AB00-3267-BD0E-5788DB758D06}"/>
          </ac:spMkLst>
        </pc:spChg>
        <pc:spChg chg="add mod">
          <ac:chgData name="Thu Tran" userId="3d6cfcd9-ceaf-40f3-bbba-fffc560a8ae6" providerId="ADAL" clId="{3D539041-DA58-44C1-A071-539E19ABAE7C}" dt="2024-06-21T06:34:12.935" v="831" actId="14100"/>
          <ac:spMkLst>
            <pc:docMk/>
            <pc:sldMk cId="969458341" sldId="269"/>
            <ac:spMk id="23" creationId="{D49420FF-DAD0-B930-B8CA-769D1CC7094A}"/>
          </ac:spMkLst>
        </pc:spChg>
        <pc:spChg chg="add mod">
          <ac:chgData name="Thu Tran" userId="3d6cfcd9-ceaf-40f3-bbba-fffc560a8ae6" providerId="ADAL" clId="{3D539041-DA58-44C1-A071-539E19ABAE7C}" dt="2024-06-21T06:33:50.476" v="826" actId="1076"/>
          <ac:spMkLst>
            <pc:docMk/>
            <pc:sldMk cId="969458341" sldId="269"/>
            <ac:spMk id="24" creationId="{E11A9A81-9B6B-26D9-B5F2-F69B77CCACA8}"/>
          </ac:spMkLst>
        </pc:spChg>
        <pc:grpChg chg="add mod">
          <ac:chgData name="Thu Tran" userId="3d6cfcd9-ceaf-40f3-bbba-fffc560a8ae6" providerId="ADAL" clId="{3D539041-DA58-44C1-A071-539E19ABAE7C}" dt="2024-06-21T06:29:46.603" v="815"/>
          <ac:grpSpMkLst>
            <pc:docMk/>
            <pc:sldMk cId="969458341" sldId="269"/>
            <ac:grpSpMk id="3" creationId="{599D8111-7908-2997-18DE-6DD170B9CDB4}"/>
          </ac:grpSpMkLst>
        </pc:grpChg>
      </pc:sldChg>
      <pc:sldChg chg="addSp delSp modSp add mod setBg">
        <pc:chgData name="Thu Tran" userId="3d6cfcd9-ceaf-40f3-bbba-fffc560a8ae6" providerId="ADAL" clId="{3D539041-DA58-44C1-A071-539E19ABAE7C}" dt="2024-06-21T08:17:40.694" v="1012"/>
        <pc:sldMkLst>
          <pc:docMk/>
          <pc:sldMk cId="1818389811" sldId="270"/>
        </pc:sldMkLst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2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6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7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8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12" creationId="{00000000-0000-0000-0000-000000000000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13" creationId="{622209A5-056E-8729-B136-C2A112B70E6B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14" creationId="{FFAD2D4A-C1A6-87FC-D0D4-53B5B19F639D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15" creationId="{B4E5918E-DC7A-8834-C8E4-975281C40DF8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16" creationId="{0EAF0686-C50B-C735-D94C-6FA60FF50A88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17" creationId="{29247FC8-711D-9D82-EE28-E6002BBADDEE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18" creationId="{2D86BB67-A35A-990D-668E-B7E3BE9DF6A3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19" creationId="{192F3242-8BBB-036E-9F9A-FFA1856868CB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20" creationId="{4714861E-E657-7BE4-4740-291A08908467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21" creationId="{49CCE669-E00E-9624-430A-57A85ECA37E0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22" creationId="{24687DE6-AF1B-E0C7-C63A-2D456542BF55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23" creationId="{34527AB7-D83F-602B-C4B0-E490AE13F9E0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24" creationId="{EFFA9AE5-C6D9-55DE-00F1-02FDF0AD4361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25" creationId="{15060D1D-2323-F9EF-7B0F-0EB002AEE123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26" creationId="{51977B25-7A49-177D-D14E-9D22FBA74126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27" creationId="{E2491654-002A-322C-3A69-4B3C1EB116EB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28" creationId="{57A75830-3351-21E4-EB49-252974D588B2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29" creationId="{AEC93024-7212-87C3-2B92-AB2BE41024AD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30" creationId="{C74839D5-ACA7-9B86-1EA1-31D6E1DD6920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31" creationId="{E6C5B3FB-9937-8F14-1F5A-B0DDA899BFC8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32" creationId="{C37F3AB2-2485-882E-091B-5C062666DE8D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33" creationId="{19482BF2-1D42-F17C-3AD2-DF8C5C099D08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34" creationId="{B6DC8962-DC94-229D-F0BD-08A24820072C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35" creationId="{B1B62F9F-0F32-4C8A-6E8A-C654634D9DF9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36" creationId="{EAF29C93-A765-6E88-1EBB-1242F6E88D68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37" creationId="{54230CDC-B194-E4B9-86B4-BE8A1F3FD15F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38" creationId="{E51CE3B7-93CE-B98C-1207-3F067BBD82A3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39" creationId="{4BA95FA3-3A36-0686-228F-27AB1B065DC6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40" creationId="{7460F35B-9174-BF1D-BFCA-C4DF68C41EC2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41" creationId="{63FC4543-4795-84B5-3C41-8E487A58683A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42" creationId="{B50D296B-CDDF-1764-5DB0-848F15DA4ECF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43" creationId="{B3E026B3-8710-ED1F-1191-F7BC8E65053A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44" creationId="{9F1516D1-F535-370A-0F09-7F1F293BA6A6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45" creationId="{8E60A8C8-3B24-50C5-1B50-0993164803B5}"/>
          </ac:spMkLst>
        </pc:spChg>
        <pc:spChg chg="del">
          <ac:chgData name="Thu Tran" userId="3d6cfcd9-ceaf-40f3-bbba-fffc560a8ae6" providerId="ADAL" clId="{3D539041-DA58-44C1-A071-539E19ABAE7C}" dt="2024-06-21T06:26:53.909" v="794" actId="478"/>
          <ac:spMkLst>
            <pc:docMk/>
            <pc:sldMk cId="1818389811" sldId="270"/>
            <ac:spMk id="46" creationId="{8C552DA0-521C-B571-3F43-16889AFDDAD4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48" creationId="{3095F2A2-AB68-F4F0-237B-13F0448C7EEA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49" creationId="{EF88FACF-BFC8-DA12-55B8-E98241B5A9E4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50" creationId="{C5EAB3C8-4193-D3F7-F16F-F68A0DC05D7A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51" creationId="{8B93D3AB-82BC-D448-1FCC-A50551653452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52" creationId="{48B55BD0-D7EC-7201-8C79-5492DA887E08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53" creationId="{E9EF217D-E23B-7E35-DDAE-D3C9D2621EBC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54" creationId="{D174D854-D188-6F0F-6F68-0FA72BE585DB}"/>
          </ac:spMkLst>
        </pc:spChg>
        <pc:spChg chg="add del mod">
          <ac:chgData name="Thu Tran" userId="3d6cfcd9-ceaf-40f3-bbba-fffc560a8ae6" providerId="ADAL" clId="{3D539041-DA58-44C1-A071-539E19ABAE7C}" dt="2024-06-21T06:27:35.865" v="799" actId="478"/>
          <ac:spMkLst>
            <pc:docMk/>
            <pc:sldMk cId="1818389811" sldId="270"/>
            <ac:spMk id="55" creationId="{8C0965BB-D676-C749-81CE-AEFF01AD9DC6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56" creationId="{BCCBCBA4-6B11-27E0-1B73-FB163B1A790A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57" creationId="{8B0B7B60-6864-FAA5-6E41-F9D914E05F2C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58" creationId="{CBD08EFC-D9A3-EB76-34DE-BA82DEC6E769}"/>
          </ac:spMkLst>
        </pc:spChg>
        <pc:spChg chg="add del mod">
          <ac:chgData name="Thu Tran" userId="3d6cfcd9-ceaf-40f3-bbba-fffc560a8ae6" providerId="ADAL" clId="{3D539041-DA58-44C1-A071-539E19ABAE7C}" dt="2024-06-21T06:28:41.827" v="809" actId="478"/>
          <ac:spMkLst>
            <pc:docMk/>
            <pc:sldMk cId="1818389811" sldId="270"/>
            <ac:spMk id="59" creationId="{4A2DA429-1093-9361-298D-A532E1D4D9F1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60" creationId="{72D15394-9AAB-20C0-743E-BA998445CA3C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61" creationId="{43D122A2-5F67-5F96-19A6-FF5B40E14ED5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62" creationId="{F17B55ED-33C2-5EAB-3B76-F65F094AFB7D}"/>
          </ac:spMkLst>
        </pc:spChg>
        <pc:spChg chg="add del mod">
          <ac:chgData name="Thu Tran" userId="3d6cfcd9-ceaf-40f3-bbba-fffc560a8ae6" providerId="ADAL" clId="{3D539041-DA58-44C1-A071-539E19ABAE7C}" dt="2024-06-21T06:28:02.994" v="802" actId="478"/>
          <ac:spMkLst>
            <pc:docMk/>
            <pc:sldMk cId="1818389811" sldId="270"/>
            <ac:spMk id="63" creationId="{549FE30C-F13D-4851-3EA4-F8680DB1CF63}"/>
          </ac:spMkLst>
        </pc:spChg>
        <pc:spChg chg="add del mod">
          <ac:chgData name="Thu Tran" userId="3d6cfcd9-ceaf-40f3-bbba-fffc560a8ae6" providerId="ADAL" clId="{3D539041-DA58-44C1-A071-539E19ABAE7C}" dt="2024-06-21T06:27:57.810" v="801" actId="478"/>
          <ac:spMkLst>
            <pc:docMk/>
            <pc:sldMk cId="1818389811" sldId="270"/>
            <ac:spMk id="64" creationId="{28B8B580-C957-A0E2-8B81-7BBC159070A3}"/>
          </ac:spMkLst>
        </pc:spChg>
        <pc:spChg chg="add del mod">
          <ac:chgData name="Thu Tran" userId="3d6cfcd9-ceaf-40f3-bbba-fffc560a8ae6" providerId="ADAL" clId="{3D539041-DA58-44C1-A071-539E19ABAE7C}" dt="2024-06-21T06:27:51.727" v="800" actId="478"/>
          <ac:spMkLst>
            <pc:docMk/>
            <pc:sldMk cId="1818389811" sldId="270"/>
            <ac:spMk id="65" creationId="{B138EFBA-EE9D-B883-1B9F-44CD3F51EC14}"/>
          </ac:spMkLst>
        </pc:spChg>
        <pc:spChg chg="add mod">
          <ac:chgData name="Thu Tran" userId="3d6cfcd9-ceaf-40f3-bbba-fffc560a8ae6" providerId="ADAL" clId="{3D539041-DA58-44C1-A071-539E19ABAE7C}" dt="2024-06-21T06:27:28.030" v="797"/>
          <ac:spMkLst>
            <pc:docMk/>
            <pc:sldMk cId="1818389811" sldId="270"/>
            <ac:spMk id="66" creationId="{09E3EC6C-07E7-5240-0FBE-FDB51F5CDC92}"/>
          </ac:spMkLst>
        </pc:spChg>
        <pc:spChg chg="add del mod">
          <ac:chgData name="Thu Tran" userId="3d6cfcd9-ceaf-40f3-bbba-fffc560a8ae6" providerId="ADAL" clId="{3D539041-DA58-44C1-A071-539E19ABAE7C}" dt="2024-06-21T06:27:51.727" v="800" actId="478"/>
          <ac:spMkLst>
            <pc:docMk/>
            <pc:sldMk cId="1818389811" sldId="270"/>
            <ac:spMk id="67" creationId="{5DBD79FB-B8E9-653D-904D-D4CA7FA883E5}"/>
          </ac:spMkLst>
        </pc:spChg>
        <pc:spChg chg="add del mod">
          <ac:chgData name="Thu Tran" userId="3d6cfcd9-ceaf-40f3-bbba-fffc560a8ae6" providerId="ADAL" clId="{3D539041-DA58-44C1-A071-539E19ABAE7C}" dt="2024-06-21T06:27:57.810" v="801" actId="478"/>
          <ac:spMkLst>
            <pc:docMk/>
            <pc:sldMk cId="1818389811" sldId="270"/>
            <ac:spMk id="68" creationId="{F50C80E9-99FC-77C5-76B0-F74A0DF56E58}"/>
          </ac:spMkLst>
        </pc:spChg>
        <pc:spChg chg="add del mod">
          <ac:chgData name="Thu Tran" userId="3d6cfcd9-ceaf-40f3-bbba-fffc560a8ae6" providerId="ADAL" clId="{3D539041-DA58-44C1-A071-539E19ABAE7C}" dt="2024-06-21T06:28:02.994" v="802" actId="478"/>
          <ac:spMkLst>
            <pc:docMk/>
            <pc:sldMk cId="1818389811" sldId="270"/>
            <ac:spMk id="69" creationId="{5C2B3DAF-B961-19DE-3CC3-0AC8B480B362}"/>
          </ac:spMkLst>
        </pc:spChg>
        <pc:spChg chg="add del mod">
          <ac:chgData name="Thu Tran" userId="3d6cfcd9-ceaf-40f3-bbba-fffc560a8ae6" providerId="ADAL" clId="{3D539041-DA58-44C1-A071-539E19ABAE7C}" dt="2024-06-21T06:28:02.994" v="802" actId="478"/>
          <ac:spMkLst>
            <pc:docMk/>
            <pc:sldMk cId="1818389811" sldId="270"/>
            <ac:spMk id="70" creationId="{8C05860A-FC9F-EEAD-2DFE-C6B2CBADABC3}"/>
          </ac:spMkLst>
        </pc:spChg>
        <pc:spChg chg="add del mod">
          <ac:chgData name="Thu Tran" userId="3d6cfcd9-ceaf-40f3-bbba-fffc560a8ae6" providerId="ADAL" clId="{3D539041-DA58-44C1-A071-539E19ABAE7C}" dt="2024-06-21T06:28:02.994" v="802" actId="478"/>
          <ac:spMkLst>
            <pc:docMk/>
            <pc:sldMk cId="1818389811" sldId="270"/>
            <ac:spMk id="71" creationId="{30686609-AE96-5489-0FE7-7BFACC8AA774}"/>
          </ac:spMkLst>
        </pc:spChg>
        <pc:spChg chg="add del mod">
          <ac:chgData name="Thu Tran" userId="3d6cfcd9-ceaf-40f3-bbba-fffc560a8ae6" providerId="ADAL" clId="{3D539041-DA58-44C1-A071-539E19ABAE7C}" dt="2024-06-21T06:27:57.810" v="801" actId="478"/>
          <ac:spMkLst>
            <pc:docMk/>
            <pc:sldMk cId="1818389811" sldId="270"/>
            <ac:spMk id="72" creationId="{25FFC899-1B3B-955D-CAF5-EC73ECEBD854}"/>
          </ac:spMkLst>
        </pc:spChg>
        <pc:spChg chg="add del mod">
          <ac:chgData name="Thu Tran" userId="3d6cfcd9-ceaf-40f3-bbba-fffc560a8ae6" providerId="ADAL" clId="{3D539041-DA58-44C1-A071-539E19ABAE7C}" dt="2024-06-21T06:27:51.727" v="800" actId="478"/>
          <ac:spMkLst>
            <pc:docMk/>
            <pc:sldMk cId="1818389811" sldId="270"/>
            <ac:spMk id="73" creationId="{CE53C818-B037-FFB1-0386-7FD0F8AF704E}"/>
          </ac:spMkLst>
        </pc:spChg>
        <pc:spChg chg="add del mod">
          <ac:chgData name="Thu Tran" userId="3d6cfcd9-ceaf-40f3-bbba-fffc560a8ae6" providerId="ADAL" clId="{3D539041-DA58-44C1-A071-539E19ABAE7C}" dt="2024-06-21T06:27:57.810" v="801" actId="478"/>
          <ac:spMkLst>
            <pc:docMk/>
            <pc:sldMk cId="1818389811" sldId="270"/>
            <ac:spMk id="74" creationId="{F89ABB29-FC15-55E7-A1F3-C6CACC17E0E5}"/>
          </ac:spMkLst>
        </pc:spChg>
        <pc:spChg chg="add del mod">
          <ac:chgData name="Thu Tran" userId="3d6cfcd9-ceaf-40f3-bbba-fffc560a8ae6" providerId="ADAL" clId="{3D539041-DA58-44C1-A071-539E19ABAE7C}" dt="2024-06-21T06:27:51.727" v="800" actId="478"/>
          <ac:spMkLst>
            <pc:docMk/>
            <pc:sldMk cId="1818389811" sldId="270"/>
            <ac:spMk id="75" creationId="{18A73452-1B1D-D7F4-F22E-811D74034B60}"/>
          </ac:spMkLst>
        </pc:spChg>
        <pc:spChg chg="add mod">
          <ac:chgData name="Thu Tran" userId="3d6cfcd9-ceaf-40f3-bbba-fffc560a8ae6" providerId="ADAL" clId="{3D539041-DA58-44C1-A071-539E19ABAE7C}" dt="2024-06-21T06:28:47.309" v="810" actId="1076"/>
          <ac:spMkLst>
            <pc:docMk/>
            <pc:sldMk cId="1818389811" sldId="270"/>
            <ac:spMk id="76" creationId="{A09C3FFC-545D-7939-41E8-D4ABFD16B770}"/>
          </ac:spMkLst>
        </pc:spChg>
        <pc:spChg chg="add mod">
          <ac:chgData name="Thu Tran" userId="3d6cfcd9-ceaf-40f3-bbba-fffc560a8ae6" providerId="ADAL" clId="{3D539041-DA58-44C1-A071-539E19ABAE7C}" dt="2024-06-21T06:29:05.624" v="814" actId="1076"/>
          <ac:spMkLst>
            <pc:docMk/>
            <pc:sldMk cId="1818389811" sldId="270"/>
            <ac:spMk id="77" creationId="{41DC9612-83A6-3084-3CA0-747C23FD66FF}"/>
          </ac:spMkLst>
        </pc:spChg>
        <pc:grpChg chg="del">
          <ac:chgData name="Thu Tran" userId="3d6cfcd9-ceaf-40f3-bbba-fffc560a8ae6" providerId="ADAL" clId="{3D539041-DA58-44C1-A071-539E19ABAE7C}" dt="2024-06-21T06:26:53.909" v="794" actId="478"/>
          <ac:grpSpMkLst>
            <pc:docMk/>
            <pc:sldMk cId="1818389811" sldId="270"/>
            <ac:grpSpMk id="3" creationId="{00000000-0000-0000-0000-000000000000}"/>
          </ac:grpSpMkLst>
        </pc:grpChg>
        <pc:grpChg chg="del">
          <ac:chgData name="Thu Tran" userId="3d6cfcd9-ceaf-40f3-bbba-fffc560a8ae6" providerId="ADAL" clId="{3D539041-DA58-44C1-A071-539E19ABAE7C}" dt="2024-06-21T06:26:53.909" v="794" actId="478"/>
          <ac:grpSpMkLst>
            <pc:docMk/>
            <pc:sldMk cId="1818389811" sldId="270"/>
            <ac:grpSpMk id="9" creationId="{00000000-0000-0000-0000-000000000000}"/>
          </ac:grpSpMkLst>
        </pc:grpChg>
        <pc:picChg chg="add mod">
          <ac:chgData name="Thu Tran" userId="3d6cfcd9-ceaf-40f3-bbba-fffc560a8ae6" providerId="ADAL" clId="{3D539041-DA58-44C1-A071-539E19ABAE7C}" dt="2024-06-21T06:29:00.348" v="813" actId="1076"/>
          <ac:picMkLst>
            <pc:docMk/>
            <pc:sldMk cId="1818389811" sldId="270"/>
            <ac:picMk id="47" creationId="{5BA28F8F-1C53-87C4-66E9-41867F289CFB}"/>
          </ac:picMkLst>
        </pc:picChg>
      </pc:sldChg>
      <pc:sldMasterChg chg="modTransition setBg modSldLayout">
        <pc:chgData name="Thu Tran" userId="3d6cfcd9-ceaf-40f3-bbba-fffc560a8ae6" providerId="ADAL" clId="{3D539041-DA58-44C1-A071-539E19ABAE7C}" dt="2024-06-21T08:18:25.471" v="1224"/>
        <pc:sldMasterMkLst>
          <pc:docMk/>
          <pc:sldMasterMk cId="0" sldId="2147483648"/>
        </pc:sldMasterMkLst>
        <pc:sldLayoutChg chg="modTransition setBg">
          <pc:chgData name="Thu Tran" userId="3d6cfcd9-ceaf-40f3-bbba-fffc560a8ae6" providerId="ADAL" clId="{3D539041-DA58-44C1-A071-539E19ABAE7C}" dt="2024-06-21T08:18:25.471" v="1224"/>
          <pc:sldLayoutMkLst>
            <pc:docMk/>
            <pc:sldMasterMk cId="0" sldId="2147483648"/>
            <pc:sldLayoutMk cId="0" sldId="2147483649"/>
          </pc:sldLayoutMkLst>
        </pc:sldLayoutChg>
        <pc:sldLayoutChg chg="modTransition setBg">
          <pc:chgData name="Thu Tran" userId="3d6cfcd9-ceaf-40f3-bbba-fffc560a8ae6" providerId="ADAL" clId="{3D539041-DA58-44C1-A071-539E19ABAE7C}" dt="2024-06-21T08:18:25.471" v="1224"/>
          <pc:sldLayoutMkLst>
            <pc:docMk/>
            <pc:sldMasterMk cId="0" sldId="2147483648"/>
            <pc:sldLayoutMk cId="0" sldId="2147483650"/>
          </pc:sldLayoutMkLst>
        </pc:sldLayoutChg>
        <pc:sldLayoutChg chg="modTransition setBg">
          <pc:chgData name="Thu Tran" userId="3d6cfcd9-ceaf-40f3-bbba-fffc560a8ae6" providerId="ADAL" clId="{3D539041-DA58-44C1-A071-539E19ABAE7C}" dt="2024-06-21T08:18:25.471" v="1224"/>
          <pc:sldLayoutMkLst>
            <pc:docMk/>
            <pc:sldMasterMk cId="0" sldId="2147483648"/>
            <pc:sldLayoutMk cId="0" sldId="2147483651"/>
          </pc:sldLayoutMkLst>
        </pc:sldLayoutChg>
        <pc:sldLayoutChg chg="modTransition setBg">
          <pc:chgData name="Thu Tran" userId="3d6cfcd9-ceaf-40f3-bbba-fffc560a8ae6" providerId="ADAL" clId="{3D539041-DA58-44C1-A071-539E19ABAE7C}" dt="2024-06-21T08:18:25.471" v="1224"/>
          <pc:sldLayoutMkLst>
            <pc:docMk/>
            <pc:sldMasterMk cId="0" sldId="2147483648"/>
            <pc:sldLayoutMk cId="0" sldId="2147483652"/>
          </pc:sldLayoutMkLst>
        </pc:sldLayoutChg>
        <pc:sldLayoutChg chg="modTransition setBg">
          <pc:chgData name="Thu Tran" userId="3d6cfcd9-ceaf-40f3-bbba-fffc560a8ae6" providerId="ADAL" clId="{3D539041-DA58-44C1-A071-539E19ABAE7C}" dt="2024-06-21T08:18:25.471" v="1224"/>
          <pc:sldLayoutMkLst>
            <pc:docMk/>
            <pc:sldMasterMk cId="0" sldId="2147483648"/>
            <pc:sldLayoutMk cId="0" sldId="2147483653"/>
          </pc:sldLayoutMkLst>
        </pc:sldLayoutChg>
        <pc:sldLayoutChg chg="modTransition setBg">
          <pc:chgData name="Thu Tran" userId="3d6cfcd9-ceaf-40f3-bbba-fffc560a8ae6" providerId="ADAL" clId="{3D539041-DA58-44C1-A071-539E19ABAE7C}" dt="2024-06-21T08:18:25.471" v="1224"/>
          <pc:sldLayoutMkLst>
            <pc:docMk/>
            <pc:sldMasterMk cId="0" sldId="2147483648"/>
            <pc:sldLayoutMk cId="0" sldId="2147483654"/>
          </pc:sldLayoutMkLst>
        </pc:sldLayoutChg>
        <pc:sldLayoutChg chg="modTransition setBg">
          <pc:chgData name="Thu Tran" userId="3d6cfcd9-ceaf-40f3-bbba-fffc560a8ae6" providerId="ADAL" clId="{3D539041-DA58-44C1-A071-539E19ABAE7C}" dt="2024-06-21T08:18:25.471" v="1224"/>
          <pc:sldLayoutMkLst>
            <pc:docMk/>
            <pc:sldMasterMk cId="0" sldId="2147483648"/>
            <pc:sldLayoutMk cId="0" sldId="2147483655"/>
          </pc:sldLayoutMkLst>
        </pc:sldLayoutChg>
        <pc:sldLayoutChg chg="modTransition setBg">
          <pc:chgData name="Thu Tran" userId="3d6cfcd9-ceaf-40f3-bbba-fffc560a8ae6" providerId="ADAL" clId="{3D539041-DA58-44C1-A071-539E19ABAE7C}" dt="2024-06-21T08:18:25.471" v="1224"/>
          <pc:sldLayoutMkLst>
            <pc:docMk/>
            <pc:sldMasterMk cId="0" sldId="2147483648"/>
            <pc:sldLayoutMk cId="0" sldId="2147483656"/>
          </pc:sldLayoutMkLst>
        </pc:sldLayoutChg>
        <pc:sldLayoutChg chg="modTransition setBg">
          <pc:chgData name="Thu Tran" userId="3d6cfcd9-ceaf-40f3-bbba-fffc560a8ae6" providerId="ADAL" clId="{3D539041-DA58-44C1-A071-539E19ABAE7C}" dt="2024-06-21T08:18:25.471" v="1224"/>
          <pc:sldLayoutMkLst>
            <pc:docMk/>
            <pc:sldMasterMk cId="0" sldId="2147483648"/>
            <pc:sldLayoutMk cId="0" sldId="2147483657"/>
          </pc:sldLayoutMkLst>
        </pc:sldLayoutChg>
        <pc:sldLayoutChg chg="modTransition setBg">
          <pc:chgData name="Thu Tran" userId="3d6cfcd9-ceaf-40f3-bbba-fffc560a8ae6" providerId="ADAL" clId="{3D539041-DA58-44C1-A071-539E19ABAE7C}" dt="2024-06-21T08:18:25.471" v="1224"/>
          <pc:sldLayoutMkLst>
            <pc:docMk/>
            <pc:sldMasterMk cId="0" sldId="2147483648"/>
            <pc:sldLayoutMk cId="0" sldId="2147483658"/>
          </pc:sldLayoutMkLst>
        </pc:sldLayoutChg>
        <pc:sldLayoutChg chg="modTransition setBg">
          <pc:chgData name="Thu Tran" userId="3d6cfcd9-ceaf-40f3-bbba-fffc560a8ae6" providerId="ADAL" clId="{3D539041-DA58-44C1-A071-539E19ABAE7C}" dt="2024-06-21T08:18:25.471" v="1224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  <pc:docChgLst>
    <pc:chgData name="Joris Bačkis" userId="S::joris.backis@student.nhlstenden.com::7a055cb7-a477-4fb9-bc9e-a74b0edcdcc1" providerId="AD" clId="Web-{08E10DEA-B9C7-D2AA-6A3F-F47A1ACCF111}"/>
    <pc:docChg chg="addSld modSld">
      <pc:chgData name="Joris Bačkis" userId="S::joris.backis@student.nhlstenden.com::7a055cb7-a477-4fb9-bc9e-a74b0edcdcc1" providerId="AD" clId="Web-{08E10DEA-B9C7-D2AA-6A3F-F47A1ACCF111}" dt="2024-06-20T22:13:51.440" v="17"/>
      <pc:docMkLst>
        <pc:docMk/>
      </pc:docMkLst>
      <pc:sldChg chg="addSp delSp modSp">
        <pc:chgData name="Joris Bačkis" userId="S::joris.backis@student.nhlstenden.com::7a055cb7-a477-4fb9-bc9e-a74b0edcdcc1" providerId="AD" clId="Web-{08E10DEA-B9C7-D2AA-6A3F-F47A1ACCF111}" dt="2024-06-20T22:13:36.174" v="16"/>
        <pc:sldMkLst>
          <pc:docMk/>
          <pc:sldMk cId="0" sldId="260"/>
        </pc:sldMkLst>
        <pc:spChg chg="mod">
          <ac:chgData name="Joris Bačkis" userId="S::joris.backis@student.nhlstenden.com::7a055cb7-a477-4fb9-bc9e-a74b0edcdcc1" providerId="AD" clId="Web-{08E10DEA-B9C7-D2AA-6A3F-F47A1ACCF111}" dt="2024-06-20T22:11:03.107" v="6" actId="1076"/>
          <ac:spMkLst>
            <pc:docMk/>
            <pc:sldMk cId="0" sldId="260"/>
            <ac:spMk id="2" creationId="{00000000-0000-0000-0000-000000000000}"/>
          </ac:spMkLst>
        </pc:spChg>
        <pc:spChg chg="add del">
          <ac:chgData name="Joris Bačkis" userId="S::joris.backis@student.nhlstenden.com::7a055cb7-a477-4fb9-bc9e-a74b0edcdcc1" providerId="AD" clId="Web-{08E10DEA-B9C7-D2AA-6A3F-F47A1ACCF111}" dt="2024-06-20T22:12:54.517" v="12"/>
          <ac:spMkLst>
            <pc:docMk/>
            <pc:sldMk cId="0" sldId="260"/>
            <ac:spMk id="12" creationId="{00000000-0000-0000-0000-000000000000}"/>
          </ac:spMkLst>
        </pc:spChg>
        <pc:grpChg chg="add del">
          <ac:chgData name="Joris Bačkis" userId="S::joris.backis@student.nhlstenden.com::7a055cb7-a477-4fb9-bc9e-a74b0edcdcc1" providerId="AD" clId="Web-{08E10DEA-B9C7-D2AA-6A3F-F47A1ACCF111}" dt="2024-06-20T22:12:54.517" v="11"/>
          <ac:grpSpMkLst>
            <pc:docMk/>
            <pc:sldMk cId="0" sldId="260"/>
            <ac:grpSpMk id="9" creationId="{00000000-0000-0000-0000-000000000000}"/>
          </ac:grpSpMkLst>
        </pc:grpChg>
        <pc:picChg chg="add del mod">
          <ac:chgData name="Joris Bačkis" userId="S::joris.backis@student.nhlstenden.com::7a055cb7-a477-4fb9-bc9e-a74b0edcdcc1" providerId="AD" clId="Web-{08E10DEA-B9C7-D2AA-6A3F-F47A1ACCF111}" dt="2024-06-20T22:13:36.174" v="16"/>
          <ac:picMkLst>
            <pc:docMk/>
            <pc:sldMk cId="0" sldId="260"/>
            <ac:picMk id="47" creationId="{DF13E81C-17EA-011E-AF97-36D560FBD727}"/>
          </ac:picMkLst>
        </pc:picChg>
      </pc:sldChg>
      <pc:sldChg chg="addSp modSp new">
        <pc:chgData name="Joris Bačkis" userId="S::joris.backis@student.nhlstenden.com::7a055cb7-a477-4fb9-bc9e-a74b0edcdcc1" providerId="AD" clId="Web-{08E10DEA-B9C7-D2AA-6A3F-F47A1ACCF111}" dt="2024-06-20T22:13:51.440" v="17"/>
        <pc:sldMkLst>
          <pc:docMk/>
          <pc:sldMk cId="2495866523" sldId="268"/>
        </pc:sldMkLst>
        <pc:picChg chg="add mod">
          <ac:chgData name="Joris Bačkis" userId="S::joris.backis@student.nhlstenden.com::7a055cb7-a477-4fb9-bc9e-a74b0edcdcc1" providerId="AD" clId="Web-{08E10DEA-B9C7-D2AA-6A3F-F47A1ACCF111}" dt="2024-06-20T22:13:51.440" v="17"/>
          <ac:picMkLst>
            <pc:docMk/>
            <pc:sldMk cId="2495866523" sldId="268"/>
            <ac:picMk id="2" creationId="{35BF8418-9883-8BA2-3C25-EE29A6AD9DE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0000">
              <a:srgbClr val="FCE3FD"/>
            </a:gs>
            <a:gs pos="34000">
              <a:srgbClr val="9C87E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20.png"/><Relationship Id="rId7" Type="http://schemas.openxmlformats.org/officeDocument/2006/relationships/image" Target="../media/image17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10" Type="http://schemas.openxmlformats.org/officeDocument/2006/relationships/image" Target="../media/image24.png"/><Relationship Id="rId4" Type="http://schemas.openxmlformats.org/officeDocument/2006/relationships/image" Target="../media/image1.png"/><Relationship Id="rId9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4.png"/><Relationship Id="rId4" Type="http://schemas.openxmlformats.org/officeDocument/2006/relationships/image" Target="../media/image2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4.png"/><Relationship Id="rId5" Type="http://schemas.openxmlformats.org/officeDocument/2006/relationships/image" Target="../media/image9.png"/><Relationship Id="rId10" Type="http://schemas.openxmlformats.org/officeDocument/2006/relationships/image" Target="../media/image13.png"/><Relationship Id="rId4" Type="http://schemas.openxmlformats.org/officeDocument/2006/relationships/image" Target="../media/image8.sv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sv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4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16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11.png"/><Relationship Id="rId5" Type="http://schemas.openxmlformats.org/officeDocument/2006/relationships/image" Target="../media/image17.png"/><Relationship Id="rId10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20.png"/><Relationship Id="rId4" Type="http://schemas.openxmlformats.org/officeDocument/2006/relationships/image" Target="../media/image1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9000">
              <a:srgbClr val="FCE3FD"/>
            </a:gs>
            <a:gs pos="57314">
              <a:srgbClr val="C7B0ED"/>
            </a:gs>
            <a:gs pos="0">
              <a:srgbClr val="9C87E1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">
            <a:extLst>
              <a:ext uri="{FF2B5EF4-FFF2-40B4-BE49-F238E27FC236}">
                <a16:creationId xmlns:a16="http://schemas.microsoft.com/office/drawing/2014/main" id="{D7E3F23C-426F-C170-0417-606D7307D541}"/>
              </a:ext>
            </a:extLst>
          </p:cNvPr>
          <p:cNvSpPr/>
          <p:nvPr/>
        </p:nvSpPr>
        <p:spPr>
          <a:xfrm rot="7184216">
            <a:off x="-7646773" y="10470004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2" name="Freeform 3">
            <a:extLst>
              <a:ext uri="{FF2B5EF4-FFF2-40B4-BE49-F238E27FC236}">
                <a16:creationId xmlns:a16="http://schemas.microsoft.com/office/drawing/2014/main" id="{7FB14817-D7F1-154A-A223-7A3B1CB64224}"/>
              </a:ext>
            </a:extLst>
          </p:cNvPr>
          <p:cNvSpPr/>
          <p:nvPr/>
        </p:nvSpPr>
        <p:spPr>
          <a:xfrm rot="19233143">
            <a:off x="1359496" y="-5905500"/>
            <a:ext cx="4825046" cy="4219769"/>
          </a:xfrm>
          <a:custGeom>
            <a:avLst/>
            <a:gdLst/>
            <a:ahLst/>
            <a:cxnLst/>
            <a:rect l="l" t="t" r="r" b="b"/>
            <a:pathLst>
              <a:path w="4825046" h="4219769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7ED4572E-2CA3-4407-210A-36572812C9D2}"/>
              </a:ext>
            </a:extLst>
          </p:cNvPr>
          <p:cNvSpPr/>
          <p:nvPr/>
        </p:nvSpPr>
        <p:spPr>
          <a:xfrm rot="19512083">
            <a:off x="18694430" y="-6757150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7F83B0C9-B453-208D-2297-88E83B19D580}"/>
              </a:ext>
            </a:extLst>
          </p:cNvPr>
          <p:cNvSpPr txBox="1"/>
          <p:nvPr/>
        </p:nvSpPr>
        <p:spPr>
          <a:xfrm>
            <a:off x="2021255" y="25918580"/>
            <a:ext cx="6926813" cy="462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99"/>
              </a:lnSpc>
            </a:pPr>
            <a:r>
              <a:rPr lang="en-US" sz="2714">
                <a:solidFill>
                  <a:schemeClr val="bg1"/>
                </a:solidFill>
                <a:latin typeface="Poppins Light"/>
              </a:rPr>
              <a:t>By Group H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FBEAB579-CC25-84E8-7921-C884291E3D1D}"/>
              </a:ext>
            </a:extLst>
          </p:cNvPr>
          <p:cNvSpPr/>
          <p:nvPr/>
        </p:nvSpPr>
        <p:spPr>
          <a:xfrm>
            <a:off x="-4616404" y="16277"/>
            <a:ext cx="3948234" cy="1724379"/>
          </a:xfrm>
          <a:custGeom>
            <a:avLst/>
            <a:gdLst/>
            <a:ahLst/>
            <a:cxnLst/>
            <a:rect l="l" t="t" r="r" b="b"/>
            <a:pathLst>
              <a:path w="3948234" h="1724379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38E9192C-9285-8D76-8859-37A74033D8AF}"/>
              </a:ext>
            </a:extLst>
          </p:cNvPr>
          <p:cNvSpPr/>
          <p:nvPr/>
        </p:nvSpPr>
        <p:spPr>
          <a:xfrm>
            <a:off x="5577860" y="14546704"/>
            <a:ext cx="4729467" cy="4047169"/>
          </a:xfrm>
          <a:custGeom>
            <a:avLst/>
            <a:gdLst/>
            <a:ahLst/>
            <a:cxnLst/>
            <a:rect l="l" t="t" r="r" b="b"/>
            <a:pathLst>
              <a:path w="4729467" h="4047169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7" name="TextBox 8">
            <a:extLst>
              <a:ext uri="{FF2B5EF4-FFF2-40B4-BE49-F238E27FC236}">
                <a16:creationId xmlns:a16="http://schemas.microsoft.com/office/drawing/2014/main" id="{0DF57FEF-4544-6545-CD4D-C4343547C413}"/>
              </a:ext>
            </a:extLst>
          </p:cNvPr>
          <p:cNvSpPr txBox="1"/>
          <p:nvPr/>
        </p:nvSpPr>
        <p:spPr>
          <a:xfrm>
            <a:off x="-8680066" y="4053458"/>
            <a:ext cx="8127324" cy="218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048"/>
              </a:lnSpc>
            </a:pPr>
            <a:r>
              <a:rPr lang="en-US" sz="23677">
                <a:solidFill>
                  <a:schemeClr val="bg1"/>
                </a:solidFill>
                <a:latin typeface="Computer Says No"/>
              </a:rPr>
              <a:t>PROJECT</a:t>
            </a: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5FC9AC21-41F7-EA7B-EB6A-F27D36AA5D02}"/>
              </a:ext>
            </a:extLst>
          </p:cNvPr>
          <p:cNvSpPr txBox="1"/>
          <p:nvPr/>
        </p:nvSpPr>
        <p:spPr>
          <a:xfrm>
            <a:off x="3203375" y="-1608462"/>
            <a:ext cx="7103952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7"/>
              </a:lnSpc>
            </a:pPr>
            <a:r>
              <a:rPr lang="en-US" sz="7148">
                <a:solidFill>
                  <a:schemeClr val="bg1"/>
                </a:solidFill>
                <a:latin typeface="Computer Says No"/>
              </a:rPr>
              <a:t>FACIAL RECOGNITION LOCK</a:t>
            </a:r>
          </a:p>
        </p:txBody>
      </p:sp>
      <p:sp>
        <p:nvSpPr>
          <p:cNvPr id="19" name="Freeform 10">
            <a:extLst>
              <a:ext uri="{FF2B5EF4-FFF2-40B4-BE49-F238E27FC236}">
                <a16:creationId xmlns:a16="http://schemas.microsoft.com/office/drawing/2014/main" id="{784645DC-4A3B-1B4A-73C1-09C2BFF964B2}"/>
              </a:ext>
            </a:extLst>
          </p:cNvPr>
          <p:cNvSpPr/>
          <p:nvPr/>
        </p:nvSpPr>
        <p:spPr>
          <a:xfrm flipH="1">
            <a:off x="9982200" y="11087100"/>
            <a:ext cx="8078630" cy="11840963"/>
          </a:xfrm>
          <a:custGeom>
            <a:avLst/>
            <a:gdLst/>
            <a:ahLst/>
            <a:cxnLst/>
            <a:rect l="l" t="t" r="r" b="b"/>
            <a:pathLst>
              <a:path w="8078630" h="11840963">
                <a:moveTo>
                  <a:pt x="8078630" y="0"/>
                </a:moveTo>
                <a:lnTo>
                  <a:pt x="0" y="0"/>
                </a:lnTo>
                <a:lnTo>
                  <a:pt x="0" y="11840963"/>
                </a:lnTo>
                <a:lnTo>
                  <a:pt x="8078630" y="11840963"/>
                </a:lnTo>
                <a:lnTo>
                  <a:pt x="807863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5918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94186" y="406589"/>
            <a:ext cx="7937973" cy="9510914"/>
            <a:chOff x="0" y="0"/>
            <a:chExt cx="8585708" cy="10287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85708" cy="10286999"/>
            </a:xfrm>
            <a:custGeom>
              <a:avLst/>
              <a:gdLst/>
              <a:ahLst/>
              <a:cxnLst/>
              <a:rect l="l" t="t" r="r" b="b"/>
              <a:pathLst>
                <a:path w="8585708" h="10286999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8" y="485521"/>
                    <a:pt x="8382634" y="911225"/>
                    <a:pt x="8287258" y="1337056"/>
                  </a:cubicBezTo>
                  <a:cubicBezTo>
                    <a:pt x="8146288" y="1966722"/>
                    <a:pt x="8005699" y="2596388"/>
                    <a:pt x="7864602" y="3225927"/>
                  </a:cubicBezTo>
                  <a:cubicBezTo>
                    <a:pt x="7691247" y="3999103"/>
                    <a:pt x="7517384" y="4772152"/>
                    <a:pt x="7344029" y="5545328"/>
                  </a:cubicBezTo>
                  <a:cubicBezTo>
                    <a:pt x="7194677" y="6211443"/>
                    <a:pt x="7045579" y="6877558"/>
                    <a:pt x="6896354" y="7543800"/>
                  </a:cubicBezTo>
                  <a:cubicBezTo>
                    <a:pt x="6765290" y="8129016"/>
                    <a:pt x="6634480" y="8714105"/>
                    <a:pt x="6503162" y="9299194"/>
                  </a:cubicBezTo>
                  <a:cubicBezTo>
                    <a:pt x="6429375" y="9628250"/>
                    <a:pt x="6354953" y="9957181"/>
                    <a:pt x="6280785" y="10286237"/>
                  </a:cubicBezTo>
                  <a:cubicBezTo>
                    <a:pt x="4199382" y="10286237"/>
                    <a:pt x="2118106" y="10286110"/>
                    <a:pt x="36830" y="10286999"/>
                  </a:cubicBezTo>
                  <a:cubicBezTo>
                    <a:pt x="6731" y="10286999"/>
                    <a:pt x="0" y="10280268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2"/>
              <a:stretch>
                <a:fillRect l="-39749" r="-39749"/>
              </a:stretch>
            </a:blipFill>
          </p:spPr>
          <p:txBody>
            <a:bodyPr/>
            <a:lstStyle/>
            <a:p>
              <a:endParaRPr lang="LID4096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8222735" y="2658184"/>
            <a:ext cx="8652476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4"/>
              </a:lnSpc>
              <a:spcBef>
                <a:spcPct val="0"/>
              </a:spcBef>
            </a:pPr>
            <a:r>
              <a:rPr lang="en-US" sz="9631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RASPBERRY PI APP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437211" y="4059653"/>
            <a:ext cx="8223524" cy="2336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975" lvl="1" indent="-248488" algn="l">
              <a:lnSpc>
                <a:spcPts val="3729"/>
              </a:lnSpc>
              <a:buFont typeface="Arial"/>
              <a:buChar char="•"/>
            </a:pPr>
            <a:r>
              <a:rPr lang="en-US" sz="2301">
                <a:solidFill>
                  <a:srgbClr val="FFFFFF"/>
                </a:solidFill>
                <a:latin typeface="Poppins Bold"/>
              </a:rPr>
              <a:t>Functionality:</a:t>
            </a:r>
            <a:r>
              <a:rPr lang="en-US" sz="2301">
                <a:solidFill>
                  <a:srgbClr val="FFFFFF"/>
                </a:solidFill>
                <a:latin typeface="Poppins Light"/>
              </a:rPr>
              <a:t> Allows users to choose between facial recognition or NFC card scanning for door access.</a:t>
            </a:r>
          </a:p>
          <a:p>
            <a:pPr algn="l">
              <a:lnSpc>
                <a:spcPts val="3729"/>
              </a:lnSpc>
            </a:pPr>
            <a:endParaRPr lang="en-US" sz="2301">
              <a:solidFill>
                <a:srgbClr val="FFFFFF"/>
              </a:solidFill>
              <a:latin typeface="Poppins Light"/>
            </a:endParaRPr>
          </a:p>
          <a:p>
            <a:pPr marL="496975" lvl="1" indent="-248488" algn="l">
              <a:lnSpc>
                <a:spcPts val="3729"/>
              </a:lnSpc>
              <a:buFont typeface="Arial"/>
              <a:buChar char="•"/>
            </a:pPr>
            <a:r>
              <a:rPr lang="en-US" sz="2301">
                <a:solidFill>
                  <a:srgbClr val="FFFFFF"/>
                </a:solidFill>
                <a:latin typeface="Poppins Bold"/>
              </a:rPr>
              <a:t>Purpose:</a:t>
            </a:r>
            <a:r>
              <a:rPr lang="en-US" sz="2301">
                <a:solidFill>
                  <a:srgbClr val="FFFFFF"/>
                </a:solidFill>
                <a:latin typeface="Poppins Light"/>
              </a:rPr>
              <a:t> Provides a flexible, user-friendly interface for secure and efficient access control.</a:t>
            </a:r>
          </a:p>
        </p:txBody>
      </p:sp>
      <p:sp>
        <p:nvSpPr>
          <p:cNvPr id="6" name="Freeform 6"/>
          <p:cNvSpPr/>
          <p:nvPr/>
        </p:nvSpPr>
        <p:spPr>
          <a:xfrm flipH="1">
            <a:off x="14548536" y="7642525"/>
            <a:ext cx="4224398" cy="3231550"/>
          </a:xfrm>
          <a:custGeom>
            <a:avLst/>
            <a:gdLst/>
            <a:ahLst/>
            <a:cxnLst/>
            <a:rect l="l" t="t" r="r" b="b"/>
            <a:pathLst>
              <a:path w="4224398" h="3231550">
                <a:moveTo>
                  <a:pt x="4224398" y="0"/>
                </a:moveTo>
                <a:lnTo>
                  <a:pt x="0" y="0"/>
                </a:lnTo>
                <a:lnTo>
                  <a:pt x="0" y="3231550"/>
                </a:lnTo>
                <a:lnTo>
                  <a:pt x="4224398" y="3231550"/>
                </a:lnTo>
                <a:lnTo>
                  <a:pt x="4224398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7" name="Freeform 7"/>
          <p:cNvSpPr/>
          <p:nvPr/>
        </p:nvSpPr>
        <p:spPr>
          <a:xfrm>
            <a:off x="10571271" y="-3708211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8" name="Freeform 8"/>
          <p:cNvSpPr/>
          <p:nvPr/>
        </p:nvSpPr>
        <p:spPr>
          <a:xfrm>
            <a:off x="10723671" y="-3555811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9" name="Freeform 9"/>
          <p:cNvSpPr/>
          <p:nvPr/>
        </p:nvSpPr>
        <p:spPr>
          <a:xfrm rot="1825457">
            <a:off x="-1911821" y="9152427"/>
            <a:ext cx="9971383" cy="4202938"/>
          </a:xfrm>
          <a:custGeom>
            <a:avLst/>
            <a:gdLst/>
            <a:ahLst/>
            <a:cxnLst/>
            <a:rect l="l" t="t" r="r" b="b"/>
            <a:pathLst>
              <a:path w="9971383" h="4202938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0" name="Freeform 2">
            <a:extLst>
              <a:ext uri="{FF2B5EF4-FFF2-40B4-BE49-F238E27FC236}">
                <a16:creationId xmlns:a16="http://schemas.microsoft.com/office/drawing/2014/main" id="{6454D891-00A1-6E0E-E769-F7DC890ED8CE}"/>
              </a:ext>
            </a:extLst>
          </p:cNvPr>
          <p:cNvSpPr/>
          <p:nvPr/>
        </p:nvSpPr>
        <p:spPr>
          <a:xfrm rot="7505050">
            <a:off x="-2934757" y="-2421779"/>
            <a:ext cx="2583409" cy="2259334"/>
          </a:xfrm>
          <a:custGeom>
            <a:avLst/>
            <a:gdLst/>
            <a:ahLst/>
            <a:cxnLst/>
            <a:rect l="l" t="t" r="r" b="b"/>
            <a:pathLst>
              <a:path w="7800381" h="6821864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F0FAC9A-3864-B672-5A7F-A5D011F8D19B}"/>
              </a:ext>
            </a:extLst>
          </p:cNvPr>
          <p:cNvGrpSpPr/>
          <p:nvPr/>
        </p:nvGrpSpPr>
        <p:grpSpPr>
          <a:xfrm>
            <a:off x="19123138" y="3342863"/>
            <a:ext cx="5706507" cy="3638363"/>
            <a:chOff x="8970991" y="3323459"/>
            <a:chExt cx="5706507" cy="3638363"/>
          </a:xfrm>
        </p:grpSpPr>
        <p:sp>
          <p:nvSpPr>
            <p:cNvPr id="13" name="TextBox 5">
              <a:extLst>
                <a:ext uri="{FF2B5EF4-FFF2-40B4-BE49-F238E27FC236}">
                  <a16:creationId xmlns:a16="http://schemas.microsoft.com/office/drawing/2014/main" id="{B419F6C0-435B-4486-BFD5-A5A8312EF1B6}"/>
                </a:ext>
              </a:extLst>
            </p:cNvPr>
            <p:cNvSpPr txBox="1"/>
            <p:nvPr/>
          </p:nvSpPr>
          <p:spPr>
            <a:xfrm>
              <a:off x="8970991" y="3323459"/>
              <a:ext cx="5706507" cy="5770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58"/>
                </a:lnSpc>
                <a:spcBef>
                  <a:spcPct val="0"/>
                </a:spcBef>
              </a:pPr>
              <a:r>
                <a:rPr lang="en-US" sz="6192">
                  <a:solidFill>
                    <a:schemeClr val="bg1"/>
                  </a:solidFill>
                  <a:latin typeface="Computer Says No"/>
                </a:rPr>
                <a:t>FEATURES</a:t>
              </a:r>
            </a:p>
          </p:txBody>
        </p:sp>
        <p:sp>
          <p:nvSpPr>
            <p:cNvPr id="14" name="TextBox 6">
              <a:extLst>
                <a:ext uri="{FF2B5EF4-FFF2-40B4-BE49-F238E27FC236}">
                  <a16:creationId xmlns:a16="http://schemas.microsoft.com/office/drawing/2014/main" id="{B4BD7AFE-06C4-90FA-8F03-3F7130B26410}"/>
                </a:ext>
              </a:extLst>
            </p:cNvPr>
            <p:cNvSpPr txBox="1"/>
            <p:nvPr/>
          </p:nvSpPr>
          <p:spPr>
            <a:xfrm>
              <a:off x="8970991" y="3917950"/>
              <a:ext cx="5359782" cy="3043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39"/>
                </a:lnSpc>
              </a:pPr>
              <a:r>
                <a:rPr lang="en-US" sz="1505">
                  <a:solidFill>
                    <a:srgbClr val="FFFFFF"/>
                  </a:solidFill>
                  <a:latin typeface="Poppins Bold"/>
                </a:rPr>
                <a:t>Login:</a:t>
              </a:r>
              <a:r>
                <a:rPr lang="en-US" sz="1505">
                  <a:solidFill>
                    <a:srgbClr val="FFFFFF"/>
                  </a:solidFill>
                  <a:latin typeface="Poppins Light"/>
                </a:rPr>
                <a:t> Secure login for administrators.</a:t>
              </a:r>
            </a:p>
            <a:p>
              <a:pPr algn="l">
                <a:lnSpc>
                  <a:spcPts val="2439"/>
                </a:lnSpc>
              </a:pPr>
              <a:r>
                <a:rPr lang="en-US" sz="1505">
                  <a:solidFill>
                    <a:srgbClr val="FFFFFF"/>
                  </a:solidFill>
                  <a:latin typeface="Poppins Bold"/>
                </a:rPr>
                <a:t>Database Management: </a:t>
              </a:r>
            </a:p>
            <a:p>
              <a:pPr marL="325137" lvl="1" indent="-162569" algn="l">
                <a:lnSpc>
                  <a:spcPts val="2439"/>
                </a:lnSpc>
                <a:buFont typeface="Arial"/>
                <a:buChar char="•"/>
              </a:pPr>
              <a:r>
                <a:rPr lang="en-US" sz="1505">
                  <a:solidFill>
                    <a:srgbClr val="FFFFFF"/>
                  </a:solidFill>
                  <a:latin typeface="Poppins Light"/>
                </a:rPr>
                <a:t>View and edit employee details, including adding and removing employees.</a:t>
              </a:r>
            </a:p>
            <a:p>
              <a:pPr marL="325137" lvl="1" indent="-162569" algn="l">
                <a:lnSpc>
                  <a:spcPts val="2439"/>
                </a:lnSpc>
                <a:buFont typeface="Arial"/>
                <a:buChar char="•"/>
              </a:pPr>
              <a:r>
                <a:rPr lang="en-US" sz="1505">
                  <a:solidFill>
                    <a:srgbClr val="FFFFFF"/>
                  </a:solidFill>
                  <a:latin typeface="Poppins Light"/>
                </a:rPr>
                <a:t>Access Logs: Track and review log entries to see which employees entered specific rooms at given times.</a:t>
              </a:r>
            </a:p>
            <a:p>
              <a:pPr marL="325137" lvl="1" indent="-162569" algn="l">
                <a:lnSpc>
                  <a:spcPts val="2439"/>
                </a:lnSpc>
                <a:buFont typeface="Arial"/>
                <a:buChar char="•"/>
              </a:pPr>
              <a:r>
                <a:rPr lang="en-US" sz="1505">
                  <a:solidFill>
                    <a:srgbClr val="FFFFFF"/>
                  </a:solidFill>
                  <a:latin typeface="Poppins Light"/>
                </a:rPr>
                <a:t>Room Management: Manage room details, including IP addresses and room numbers.</a:t>
              </a:r>
            </a:p>
            <a:p>
              <a:pPr algn="l">
                <a:lnSpc>
                  <a:spcPts val="2439"/>
                </a:lnSpc>
              </a:pPr>
              <a:endParaRPr lang="en-US" sz="1505">
                <a:solidFill>
                  <a:srgbClr val="FFFFFF"/>
                </a:solidFill>
                <a:latin typeface="Poppins Light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C300992-7DB9-7F58-5B66-27EF0D8060E4}"/>
              </a:ext>
            </a:extLst>
          </p:cNvPr>
          <p:cNvGrpSpPr/>
          <p:nvPr/>
        </p:nvGrpSpPr>
        <p:grpSpPr>
          <a:xfrm>
            <a:off x="18772934" y="12196413"/>
            <a:ext cx="5359782" cy="1504763"/>
            <a:chOff x="7987053" y="7237219"/>
            <a:chExt cx="5359782" cy="1504763"/>
          </a:xfrm>
        </p:grpSpPr>
        <p:sp>
          <p:nvSpPr>
            <p:cNvPr id="16" name="TextBox 7">
              <a:extLst>
                <a:ext uri="{FF2B5EF4-FFF2-40B4-BE49-F238E27FC236}">
                  <a16:creationId xmlns:a16="http://schemas.microsoft.com/office/drawing/2014/main" id="{D6EA2B6D-2098-9915-EDC8-AFA55915F0D1}"/>
                </a:ext>
              </a:extLst>
            </p:cNvPr>
            <p:cNvSpPr txBox="1"/>
            <p:nvPr/>
          </p:nvSpPr>
          <p:spPr>
            <a:xfrm>
              <a:off x="7987053" y="7237219"/>
              <a:ext cx="4605796" cy="5770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58"/>
                </a:lnSpc>
                <a:spcBef>
                  <a:spcPct val="0"/>
                </a:spcBef>
              </a:pPr>
              <a:r>
                <a:rPr lang="en-US" sz="6192">
                  <a:solidFill>
                    <a:schemeClr val="bg1"/>
                  </a:solidFill>
                  <a:latin typeface="Computer Says No"/>
                </a:rPr>
                <a:t>OBJECTIVE</a:t>
              </a:r>
            </a:p>
          </p:txBody>
        </p:sp>
        <p:sp>
          <p:nvSpPr>
            <p:cNvPr id="17" name="TextBox 8">
              <a:extLst>
                <a:ext uri="{FF2B5EF4-FFF2-40B4-BE49-F238E27FC236}">
                  <a16:creationId xmlns:a16="http://schemas.microsoft.com/office/drawing/2014/main" id="{1B87E6AC-78C1-2DC9-59A1-CE8EB5654862}"/>
                </a:ext>
              </a:extLst>
            </p:cNvPr>
            <p:cNvSpPr txBox="1"/>
            <p:nvPr/>
          </p:nvSpPr>
          <p:spPr>
            <a:xfrm>
              <a:off x="7987053" y="7831710"/>
              <a:ext cx="5359782" cy="910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39"/>
                </a:lnSpc>
              </a:pPr>
              <a:r>
                <a:rPr lang="en-US" sz="1505">
                  <a:solidFill>
                    <a:srgbClr val="FFFFFF"/>
                  </a:solidFill>
                  <a:latin typeface="Poppins Light"/>
                </a:rPr>
                <a:t>Provide administrators with a comprehensive tool for overseeing and maintaining the facial recognition lock system.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0510985-33B7-8641-779C-0D0DDC4844A0}"/>
              </a:ext>
            </a:extLst>
          </p:cNvPr>
          <p:cNvGrpSpPr/>
          <p:nvPr/>
        </p:nvGrpSpPr>
        <p:grpSpPr>
          <a:xfrm>
            <a:off x="17818431" y="-2614419"/>
            <a:ext cx="5706507" cy="1657163"/>
            <a:chOff x="7999328" y="1248283"/>
            <a:chExt cx="5706507" cy="1657163"/>
          </a:xfrm>
        </p:grpSpPr>
        <p:sp>
          <p:nvSpPr>
            <p:cNvPr id="19" name="TextBox 4">
              <a:extLst>
                <a:ext uri="{FF2B5EF4-FFF2-40B4-BE49-F238E27FC236}">
                  <a16:creationId xmlns:a16="http://schemas.microsoft.com/office/drawing/2014/main" id="{8DCCE650-7547-D522-FFC8-A0EED7D06C65}"/>
                </a:ext>
              </a:extLst>
            </p:cNvPr>
            <p:cNvSpPr txBox="1"/>
            <p:nvPr/>
          </p:nvSpPr>
          <p:spPr>
            <a:xfrm>
              <a:off x="7999328" y="1995174"/>
              <a:ext cx="5359782" cy="910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39"/>
                </a:lnSpc>
              </a:pPr>
              <a:r>
                <a:rPr lang="en-US" sz="1505">
                  <a:solidFill>
                    <a:srgbClr val="FFFFFF"/>
                  </a:solidFill>
                  <a:latin typeface="Poppins Light"/>
                </a:rPr>
                <a:t>To manage and browse the database tables (ADMIN, EMPLOYEE, LOG, ROOM) for the facial recognition lock system.</a:t>
              </a:r>
            </a:p>
          </p:txBody>
        </p:sp>
        <p:sp>
          <p:nvSpPr>
            <p:cNvPr id="20" name="TextBox 9">
              <a:extLst>
                <a:ext uri="{FF2B5EF4-FFF2-40B4-BE49-F238E27FC236}">
                  <a16:creationId xmlns:a16="http://schemas.microsoft.com/office/drawing/2014/main" id="{7A24C5E4-68C0-E657-4C64-3FEB8A0F7CA1}"/>
                </a:ext>
              </a:extLst>
            </p:cNvPr>
            <p:cNvSpPr txBox="1"/>
            <p:nvPr/>
          </p:nvSpPr>
          <p:spPr>
            <a:xfrm>
              <a:off x="7999328" y="1248283"/>
              <a:ext cx="5706507" cy="5770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58"/>
                </a:lnSpc>
                <a:spcBef>
                  <a:spcPct val="0"/>
                </a:spcBef>
              </a:pPr>
              <a:r>
                <a:rPr lang="en-US" sz="6192">
                  <a:solidFill>
                    <a:schemeClr val="bg1"/>
                  </a:solidFill>
                  <a:latin typeface="Computer Says No"/>
                </a:rPr>
                <a:t>PURPOSE</a:t>
              </a:r>
            </a:p>
          </p:txBody>
        </p:sp>
      </p:grpSp>
      <p:sp>
        <p:nvSpPr>
          <p:cNvPr id="21" name="TextBox 10">
            <a:extLst>
              <a:ext uri="{FF2B5EF4-FFF2-40B4-BE49-F238E27FC236}">
                <a16:creationId xmlns:a16="http://schemas.microsoft.com/office/drawing/2014/main" id="{9DEF8066-B584-11C8-4D0A-FC5B5D4EA352}"/>
              </a:ext>
            </a:extLst>
          </p:cNvPr>
          <p:cNvSpPr txBox="1"/>
          <p:nvPr/>
        </p:nvSpPr>
        <p:spPr>
          <a:xfrm>
            <a:off x="3073870" y="-2279562"/>
            <a:ext cx="12215103" cy="9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chemeClr val="bg1"/>
                </a:solidFill>
                <a:latin typeface="Computer Says No"/>
              </a:rPr>
              <a:t>DESKTOP APPLICATION</a:t>
            </a: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54020CFB-D3DF-B00B-D43F-BBAA72C3D5F2}"/>
              </a:ext>
            </a:extLst>
          </p:cNvPr>
          <p:cNvSpPr/>
          <p:nvPr/>
        </p:nvSpPr>
        <p:spPr>
          <a:xfrm>
            <a:off x="4416635" y="20129138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30" y="0"/>
                </a:lnTo>
                <a:lnTo>
                  <a:pt x="2113330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C00AF528-5FC0-9AB2-1775-4F24164E8D82}"/>
              </a:ext>
            </a:extLst>
          </p:cNvPr>
          <p:cNvSpPr/>
          <p:nvPr/>
        </p:nvSpPr>
        <p:spPr>
          <a:xfrm>
            <a:off x="8332329" y="18407704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A69A0E05-8269-A672-741D-08C798B5182D}"/>
              </a:ext>
            </a:extLst>
          </p:cNvPr>
          <p:cNvSpPr/>
          <p:nvPr/>
        </p:nvSpPr>
        <p:spPr>
          <a:xfrm>
            <a:off x="12257569" y="15532734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25" name="Freeform 8">
            <a:extLst>
              <a:ext uri="{FF2B5EF4-FFF2-40B4-BE49-F238E27FC236}">
                <a16:creationId xmlns:a16="http://schemas.microsoft.com/office/drawing/2014/main" id="{49BB5D1D-6841-EAA6-749C-57C8C44A5718}"/>
              </a:ext>
            </a:extLst>
          </p:cNvPr>
          <p:cNvSpPr/>
          <p:nvPr/>
        </p:nvSpPr>
        <p:spPr>
          <a:xfrm>
            <a:off x="15607767" y="13539370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26" name="TextBox 9">
            <a:extLst>
              <a:ext uri="{FF2B5EF4-FFF2-40B4-BE49-F238E27FC236}">
                <a16:creationId xmlns:a16="http://schemas.microsoft.com/office/drawing/2014/main" id="{A00B1FC1-ED62-E0C2-19D9-BF6EAAE1B913}"/>
              </a:ext>
            </a:extLst>
          </p:cNvPr>
          <p:cNvSpPr txBox="1"/>
          <p:nvPr/>
        </p:nvSpPr>
        <p:spPr>
          <a:xfrm>
            <a:off x="4820382" y="20857740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01</a:t>
            </a:r>
          </a:p>
        </p:txBody>
      </p:sp>
      <p:sp>
        <p:nvSpPr>
          <p:cNvPr id="27" name="TextBox 10">
            <a:extLst>
              <a:ext uri="{FF2B5EF4-FFF2-40B4-BE49-F238E27FC236}">
                <a16:creationId xmlns:a16="http://schemas.microsoft.com/office/drawing/2014/main" id="{CE3C05CC-0E13-8AB5-0DF2-7DDA8C8EC0FD}"/>
              </a:ext>
            </a:extLst>
          </p:cNvPr>
          <p:cNvSpPr txBox="1"/>
          <p:nvPr/>
        </p:nvSpPr>
        <p:spPr>
          <a:xfrm>
            <a:off x="8737496" y="19138657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02</a:t>
            </a:r>
          </a:p>
        </p:txBody>
      </p:sp>
      <p:sp>
        <p:nvSpPr>
          <p:cNvPr id="28" name="TextBox 11">
            <a:extLst>
              <a:ext uri="{FF2B5EF4-FFF2-40B4-BE49-F238E27FC236}">
                <a16:creationId xmlns:a16="http://schemas.microsoft.com/office/drawing/2014/main" id="{DEDB0220-EECD-D894-21FF-2C5A91B37C4D}"/>
              </a:ext>
            </a:extLst>
          </p:cNvPr>
          <p:cNvSpPr txBox="1"/>
          <p:nvPr/>
        </p:nvSpPr>
        <p:spPr>
          <a:xfrm>
            <a:off x="12661315" y="16263687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03</a:t>
            </a:r>
          </a:p>
        </p:txBody>
      </p:sp>
      <p:sp>
        <p:nvSpPr>
          <p:cNvPr id="29" name="TextBox 12">
            <a:extLst>
              <a:ext uri="{FF2B5EF4-FFF2-40B4-BE49-F238E27FC236}">
                <a16:creationId xmlns:a16="http://schemas.microsoft.com/office/drawing/2014/main" id="{10C8C0CE-0084-C8AB-B757-138E74111FE2}"/>
              </a:ext>
            </a:extLst>
          </p:cNvPr>
          <p:cNvSpPr txBox="1"/>
          <p:nvPr/>
        </p:nvSpPr>
        <p:spPr>
          <a:xfrm>
            <a:off x="16007817" y="14270323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04</a:t>
            </a:r>
          </a:p>
        </p:txBody>
      </p:sp>
      <p:sp>
        <p:nvSpPr>
          <p:cNvPr id="30" name="AutoShape 14">
            <a:extLst>
              <a:ext uri="{FF2B5EF4-FFF2-40B4-BE49-F238E27FC236}">
                <a16:creationId xmlns:a16="http://schemas.microsoft.com/office/drawing/2014/main" id="{C0DE25FA-9884-3466-E778-507D6EA3AA7F}"/>
              </a:ext>
            </a:extLst>
          </p:cNvPr>
          <p:cNvSpPr/>
          <p:nvPr/>
        </p:nvSpPr>
        <p:spPr>
          <a:xfrm flipV="1">
            <a:off x="13771831" y="14532055"/>
            <a:ext cx="2435004" cy="2117374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31" name="TextBox 15">
            <a:extLst>
              <a:ext uri="{FF2B5EF4-FFF2-40B4-BE49-F238E27FC236}">
                <a16:creationId xmlns:a16="http://schemas.microsoft.com/office/drawing/2014/main" id="{25B6CA21-8755-BF8B-84F2-FDA52EFC1E1E}"/>
              </a:ext>
            </a:extLst>
          </p:cNvPr>
          <p:cNvSpPr txBox="1"/>
          <p:nvPr/>
        </p:nvSpPr>
        <p:spPr>
          <a:xfrm>
            <a:off x="12454245" y="18646742"/>
            <a:ext cx="3121512" cy="147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Feature Extraction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Extract distinctive features from the aligned face for accurate identification</a:t>
            </a:r>
          </a:p>
        </p:txBody>
      </p:sp>
      <p:sp>
        <p:nvSpPr>
          <p:cNvPr id="32" name="TextBox 16">
            <a:extLst>
              <a:ext uri="{FF2B5EF4-FFF2-40B4-BE49-F238E27FC236}">
                <a16:creationId xmlns:a16="http://schemas.microsoft.com/office/drawing/2014/main" id="{68013AE0-1914-350B-1606-E28B293BDB86}"/>
              </a:ext>
            </a:extLst>
          </p:cNvPr>
          <p:cNvSpPr txBox="1"/>
          <p:nvPr/>
        </p:nvSpPr>
        <p:spPr>
          <a:xfrm>
            <a:off x="9010515" y="21450553"/>
            <a:ext cx="3121512" cy="2215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Alignment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"/>
              </a:rPr>
              <a:t>Apply geometric transformations to align facial landmarks (e.g., eyes, nose, mouth) to a predefined template</a:t>
            </a:r>
          </a:p>
        </p:txBody>
      </p:sp>
      <p:sp>
        <p:nvSpPr>
          <p:cNvPr id="33" name="AutoShape 17">
            <a:extLst>
              <a:ext uri="{FF2B5EF4-FFF2-40B4-BE49-F238E27FC236}">
                <a16:creationId xmlns:a16="http://schemas.microsoft.com/office/drawing/2014/main" id="{08DA047A-CA5D-205F-FF7D-F61AF1A5CF6F}"/>
              </a:ext>
            </a:extLst>
          </p:cNvPr>
          <p:cNvSpPr/>
          <p:nvPr/>
        </p:nvSpPr>
        <p:spPr>
          <a:xfrm flipV="1">
            <a:off x="10718816" y="17334542"/>
            <a:ext cx="2113329" cy="1505299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34" name="AutoShape 18">
            <a:extLst>
              <a:ext uri="{FF2B5EF4-FFF2-40B4-BE49-F238E27FC236}">
                <a16:creationId xmlns:a16="http://schemas.microsoft.com/office/drawing/2014/main" id="{B70B9181-02C1-D8D5-0E24-05BB536879CD}"/>
              </a:ext>
            </a:extLst>
          </p:cNvPr>
          <p:cNvSpPr/>
          <p:nvPr/>
        </p:nvSpPr>
        <p:spPr>
          <a:xfrm flipV="1">
            <a:off x="6408987" y="19540120"/>
            <a:ext cx="1844236" cy="1219870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36" name="TextBox 15">
            <a:extLst>
              <a:ext uri="{FF2B5EF4-FFF2-40B4-BE49-F238E27FC236}">
                <a16:creationId xmlns:a16="http://schemas.microsoft.com/office/drawing/2014/main" id="{4B7D043E-025D-FC13-667A-8E3D2022FBC2}"/>
              </a:ext>
            </a:extLst>
          </p:cNvPr>
          <p:cNvSpPr txBox="1"/>
          <p:nvPr/>
        </p:nvSpPr>
        <p:spPr>
          <a:xfrm>
            <a:off x="7707390" y="17674298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OBJECTIVE 02</a:t>
            </a:r>
          </a:p>
        </p:txBody>
      </p:sp>
      <p:sp>
        <p:nvSpPr>
          <p:cNvPr id="37" name="TextBox 17">
            <a:extLst>
              <a:ext uri="{FF2B5EF4-FFF2-40B4-BE49-F238E27FC236}">
                <a16:creationId xmlns:a16="http://schemas.microsoft.com/office/drawing/2014/main" id="{07D96906-4902-2E8C-1DD5-C58080FDE819}"/>
              </a:ext>
            </a:extLst>
          </p:cNvPr>
          <p:cNvSpPr txBox="1"/>
          <p:nvPr/>
        </p:nvSpPr>
        <p:spPr>
          <a:xfrm>
            <a:off x="7833866" y="18219642"/>
            <a:ext cx="3037045" cy="910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</a:rPr>
              <a:t>Enhance the user interface for an intuitive and user-friendly experience</a:t>
            </a:r>
          </a:p>
        </p:txBody>
      </p:sp>
      <p:pic>
        <p:nvPicPr>
          <p:cNvPr id="38" name="Picture 37" descr="A screenshot of a computer&#10;&#10;Description automatically generated">
            <a:extLst>
              <a:ext uri="{FF2B5EF4-FFF2-40B4-BE49-F238E27FC236}">
                <a16:creationId xmlns:a16="http://schemas.microsoft.com/office/drawing/2014/main" id="{4F2CC395-7E2E-5C54-8C73-7A2CEC3973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618" y="-3873145"/>
            <a:ext cx="5096672" cy="283183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A2ED00A-2374-239F-9304-B6A4B7E7B2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06301" y="13464813"/>
            <a:ext cx="5096672" cy="2680440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sp>
        <p:nvSpPr>
          <p:cNvPr id="40" name="TextBox 13">
            <a:extLst>
              <a:ext uri="{FF2B5EF4-FFF2-40B4-BE49-F238E27FC236}">
                <a16:creationId xmlns:a16="http://schemas.microsoft.com/office/drawing/2014/main" id="{E635421C-97C4-96C6-2E13-5E975BE64621}"/>
              </a:ext>
            </a:extLst>
          </p:cNvPr>
          <p:cNvSpPr txBox="1"/>
          <p:nvPr/>
        </p:nvSpPr>
        <p:spPr>
          <a:xfrm>
            <a:off x="15843571" y="16088876"/>
            <a:ext cx="3121512" cy="1844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Matching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Compare extracted features against stored facial data to identify or verify the person.</a:t>
            </a:r>
          </a:p>
        </p:txBody>
      </p:sp>
      <p:sp>
        <p:nvSpPr>
          <p:cNvPr id="41" name="TextBox 19">
            <a:extLst>
              <a:ext uri="{FF2B5EF4-FFF2-40B4-BE49-F238E27FC236}">
                <a16:creationId xmlns:a16="http://schemas.microsoft.com/office/drawing/2014/main" id="{65AADAE5-F6D0-5617-DD50-26DAA5A3AEF3}"/>
              </a:ext>
            </a:extLst>
          </p:cNvPr>
          <p:cNvSpPr txBox="1"/>
          <p:nvPr/>
        </p:nvSpPr>
        <p:spPr>
          <a:xfrm>
            <a:off x="3912543" y="22558456"/>
            <a:ext cx="3121512" cy="147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Detection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 Utilize algorithm ... to scan the input and detect facial regions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CE3FD"/>
            </a:gs>
            <a:gs pos="37000">
              <a:srgbClr val="9C87E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900191" y="-3935015"/>
            <a:ext cx="7800381" cy="6821864"/>
          </a:xfrm>
          <a:custGeom>
            <a:avLst/>
            <a:gdLst/>
            <a:ahLst/>
            <a:cxnLst/>
            <a:rect l="l" t="t" r="r" b="b"/>
            <a:pathLst>
              <a:path w="7800381" h="6821864">
                <a:moveTo>
                  <a:pt x="0" y="0"/>
                </a:moveTo>
                <a:lnTo>
                  <a:pt x="7800382" y="0"/>
                </a:lnTo>
                <a:lnTo>
                  <a:pt x="7800382" y="6821864"/>
                </a:lnTo>
                <a:lnTo>
                  <a:pt x="0" y="68218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8C3BBD-124C-F92F-62A8-B37415B07830}"/>
              </a:ext>
            </a:extLst>
          </p:cNvPr>
          <p:cNvGrpSpPr/>
          <p:nvPr/>
        </p:nvGrpSpPr>
        <p:grpSpPr>
          <a:xfrm>
            <a:off x="11399912" y="4047845"/>
            <a:ext cx="5706507" cy="3638363"/>
            <a:chOff x="8970991" y="3323459"/>
            <a:chExt cx="5706507" cy="3638363"/>
          </a:xfrm>
        </p:grpSpPr>
        <p:sp>
          <p:nvSpPr>
            <p:cNvPr id="5" name="TextBox 5"/>
            <p:cNvSpPr txBox="1"/>
            <p:nvPr/>
          </p:nvSpPr>
          <p:spPr>
            <a:xfrm>
              <a:off x="8970991" y="3323459"/>
              <a:ext cx="5706507" cy="5770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58"/>
                </a:lnSpc>
                <a:spcBef>
                  <a:spcPct val="0"/>
                </a:spcBef>
              </a:pPr>
              <a:r>
                <a:rPr lang="en-US" sz="6192">
                  <a:solidFill>
                    <a:schemeClr val="bg1"/>
                  </a:solidFill>
                  <a:latin typeface="Computer Says No"/>
                </a:rPr>
                <a:t>FEATURES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8970991" y="3917950"/>
              <a:ext cx="5359782" cy="30438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439"/>
                </a:lnSpc>
              </a:pPr>
              <a:r>
                <a:rPr lang="en-US" sz="1505">
                  <a:solidFill>
                    <a:srgbClr val="FFFFFF"/>
                  </a:solidFill>
                  <a:latin typeface="Poppins Bold"/>
                </a:rPr>
                <a:t>Login:</a:t>
              </a:r>
              <a:r>
                <a:rPr lang="en-US" sz="1505">
                  <a:solidFill>
                    <a:srgbClr val="FFFFFF"/>
                  </a:solidFill>
                  <a:latin typeface="Poppins Light"/>
                </a:rPr>
                <a:t> Secure login for administrators.</a:t>
              </a:r>
            </a:p>
            <a:p>
              <a:pPr algn="just">
                <a:lnSpc>
                  <a:spcPts val="2439"/>
                </a:lnSpc>
              </a:pPr>
              <a:r>
                <a:rPr lang="en-US" sz="1505">
                  <a:solidFill>
                    <a:srgbClr val="FFFFFF"/>
                  </a:solidFill>
                  <a:latin typeface="Poppins Bold"/>
                </a:rPr>
                <a:t>Database Management: </a:t>
              </a:r>
            </a:p>
            <a:p>
              <a:pPr marL="325137" lvl="1" indent="-162569" algn="just">
                <a:lnSpc>
                  <a:spcPts val="2439"/>
                </a:lnSpc>
                <a:buFont typeface="Arial"/>
                <a:buChar char="•"/>
              </a:pPr>
              <a:r>
                <a:rPr lang="en-US" sz="1505">
                  <a:solidFill>
                    <a:srgbClr val="FFFFFF"/>
                  </a:solidFill>
                  <a:latin typeface="Poppins Light"/>
                </a:rPr>
                <a:t>View and edit employee details, including adding and removing employees.</a:t>
              </a:r>
            </a:p>
            <a:p>
              <a:pPr marL="325137" lvl="1" indent="-162569" algn="just">
                <a:lnSpc>
                  <a:spcPts val="2439"/>
                </a:lnSpc>
                <a:buFont typeface="Arial"/>
                <a:buChar char="•"/>
              </a:pPr>
              <a:r>
                <a:rPr lang="en-US" sz="1505">
                  <a:solidFill>
                    <a:srgbClr val="FFFFFF"/>
                  </a:solidFill>
                  <a:latin typeface="Poppins Light"/>
                </a:rPr>
                <a:t>Access Logs: Track and review log entries to see which employees entered specific rooms at given times.</a:t>
              </a:r>
            </a:p>
            <a:p>
              <a:pPr marL="325137" lvl="1" indent="-162569" algn="just">
                <a:lnSpc>
                  <a:spcPts val="2439"/>
                </a:lnSpc>
                <a:buFont typeface="Arial"/>
                <a:buChar char="•"/>
              </a:pPr>
              <a:r>
                <a:rPr lang="en-US" sz="1505">
                  <a:solidFill>
                    <a:srgbClr val="FFFFFF"/>
                  </a:solidFill>
                  <a:latin typeface="Poppins Light"/>
                </a:rPr>
                <a:t>Room Management: Manage room details, including IP addresses and room numbers.</a:t>
              </a:r>
            </a:p>
            <a:p>
              <a:pPr algn="just">
                <a:lnSpc>
                  <a:spcPts val="2439"/>
                </a:lnSpc>
              </a:pPr>
              <a:endParaRPr lang="en-US" sz="1505">
                <a:solidFill>
                  <a:srgbClr val="FFFFFF"/>
                </a:solidFill>
                <a:latin typeface="Poppins Light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7F6ECE5-EA75-5104-806C-CD85652BAF45}"/>
              </a:ext>
            </a:extLst>
          </p:cNvPr>
          <p:cNvGrpSpPr/>
          <p:nvPr/>
        </p:nvGrpSpPr>
        <p:grpSpPr>
          <a:xfrm>
            <a:off x="9023377" y="7577632"/>
            <a:ext cx="5996987" cy="1187154"/>
            <a:chOff x="7987052" y="7237219"/>
            <a:chExt cx="5996987" cy="1187154"/>
          </a:xfrm>
        </p:grpSpPr>
        <p:sp>
          <p:nvSpPr>
            <p:cNvPr id="7" name="TextBox 7"/>
            <p:cNvSpPr txBox="1"/>
            <p:nvPr/>
          </p:nvSpPr>
          <p:spPr>
            <a:xfrm>
              <a:off x="7987053" y="7237219"/>
              <a:ext cx="4605796" cy="5770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58"/>
                </a:lnSpc>
                <a:spcBef>
                  <a:spcPct val="0"/>
                </a:spcBef>
              </a:pPr>
              <a:r>
                <a:rPr lang="en-US" sz="6192">
                  <a:solidFill>
                    <a:schemeClr val="bg1"/>
                  </a:solidFill>
                  <a:latin typeface="Computer Says No"/>
                </a:rPr>
                <a:t>OBJECTIVE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987052" y="7831710"/>
              <a:ext cx="5996987" cy="59266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439"/>
                </a:lnSpc>
              </a:pPr>
              <a:r>
                <a:rPr lang="en-US" sz="1505" dirty="0">
                  <a:solidFill>
                    <a:srgbClr val="FFFFFF"/>
                  </a:solidFill>
                  <a:latin typeface="Poppins Light"/>
                </a:rPr>
                <a:t>Provide administrators with a comprehensive tool for overseeing and maintaining the facial recognition lock system.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4711D6-E08C-DE29-F2C1-4ED8DD254672}"/>
              </a:ext>
            </a:extLst>
          </p:cNvPr>
          <p:cNvGrpSpPr/>
          <p:nvPr/>
        </p:nvGrpSpPr>
        <p:grpSpPr>
          <a:xfrm>
            <a:off x="9029395" y="2273235"/>
            <a:ext cx="5706507" cy="1339554"/>
            <a:chOff x="7999328" y="1248283"/>
            <a:chExt cx="5706507" cy="1339554"/>
          </a:xfrm>
        </p:grpSpPr>
        <p:sp>
          <p:nvSpPr>
            <p:cNvPr id="4" name="TextBox 4"/>
            <p:cNvSpPr txBox="1"/>
            <p:nvPr/>
          </p:nvSpPr>
          <p:spPr>
            <a:xfrm>
              <a:off x="7999328" y="1995174"/>
              <a:ext cx="5706506" cy="59266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439"/>
                </a:lnSpc>
              </a:pPr>
              <a:r>
                <a:rPr lang="en-US" sz="1505" dirty="0">
                  <a:solidFill>
                    <a:srgbClr val="FFFFFF"/>
                  </a:solidFill>
                  <a:latin typeface="Poppins Light"/>
                </a:rPr>
                <a:t>To manage and browse the database tables (ADMIN, EMPLOYEE, LOG, ROOM) for the facial recognition lock system.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999328" y="1248283"/>
              <a:ext cx="5706507" cy="5770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58"/>
                </a:lnSpc>
                <a:spcBef>
                  <a:spcPct val="0"/>
                </a:spcBef>
              </a:pPr>
              <a:r>
                <a:rPr lang="en-US" sz="6192">
                  <a:solidFill>
                    <a:schemeClr val="bg1"/>
                  </a:solidFill>
                  <a:latin typeface="Computer Says No"/>
                </a:rPr>
                <a:t>PURPOSE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036448" y="455981"/>
            <a:ext cx="12215103" cy="9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DESKTOP APPLICATION</a:t>
            </a:r>
          </a:p>
        </p:txBody>
      </p:sp>
      <p:sp>
        <p:nvSpPr>
          <p:cNvPr id="14" name="Freeform 2">
            <a:extLst>
              <a:ext uri="{FF2B5EF4-FFF2-40B4-BE49-F238E27FC236}">
                <a16:creationId xmlns:a16="http://schemas.microsoft.com/office/drawing/2014/main" id="{CB67B4FA-EF71-E7A3-55C3-16123509220B}"/>
              </a:ext>
            </a:extLst>
          </p:cNvPr>
          <p:cNvSpPr/>
          <p:nvPr/>
        </p:nvSpPr>
        <p:spPr>
          <a:xfrm rot="18247576">
            <a:off x="-4265002" y="-2682700"/>
            <a:ext cx="8987203" cy="4150026"/>
          </a:xfrm>
          <a:custGeom>
            <a:avLst/>
            <a:gdLst/>
            <a:ahLst/>
            <a:cxnLst/>
            <a:rect l="l" t="t" r="r" b="b"/>
            <a:pathLst>
              <a:path w="8987203" h="4150026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5" name="Freeform 3">
            <a:extLst>
              <a:ext uri="{FF2B5EF4-FFF2-40B4-BE49-F238E27FC236}">
                <a16:creationId xmlns:a16="http://schemas.microsoft.com/office/drawing/2014/main" id="{5597F571-5F2D-1CC4-132B-248B926C0930}"/>
              </a:ext>
            </a:extLst>
          </p:cNvPr>
          <p:cNvSpPr/>
          <p:nvPr/>
        </p:nvSpPr>
        <p:spPr>
          <a:xfrm>
            <a:off x="20035941" y="911606"/>
            <a:ext cx="14684628" cy="7859399"/>
          </a:xfrm>
          <a:custGeom>
            <a:avLst/>
            <a:gdLst/>
            <a:ahLst/>
            <a:cxnLst/>
            <a:rect l="l" t="t" r="r" b="b"/>
            <a:pathLst>
              <a:path w="14684628" h="7859399">
                <a:moveTo>
                  <a:pt x="0" y="0"/>
                </a:moveTo>
                <a:lnTo>
                  <a:pt x="14684627" y="0"/>
                </a:lnTo>
                <a:lnTo>
                  <a:pt x="14684627" y="7859400"/>
                </a:lnTo>
                <a:lnTo>
                  <a:pt x="0" y="7859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20258"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B15EA893-78A3-1D56-A8F5-5E03DAB02FB1}"/>
              </a:ext>
            </a:extLst>
          </p:cNvPr>
          <p:cNvSpPr/>
          <p:nvPr/>
        </p:nvSpPr>
        <p:spPr>
          <a:xfrm rot="18123362">
            <a:off x="-3911059" y="13004094"/>
            <a:ext cx="4171532" cy="3569725"/>
          </a:xfrm>
          <a:custGeom>
            <a:avLst/>
            <a:gdLst/>
            <a:ahLst/>
            <a:cxnLst/>
            <a:rect l="l" t="t" r="r" b="b"/>
            <a:pathLst>
              <a:path w="4171532" h="3569725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7" name="TextBox 6">
            <a:extLst>
              <a:ext uri="{FF2B5EF4-FFF2-40B4-BE49-F238E27FC236}">
                <a16:creationId xmlns:a16="http://schemas.microsoft.com/office/drawing/2014/main" id="{7CF38AA5-7991-2A6B-A7F0-968FB6C5DF69}"/>
              </a:ext>
            </a:extLst>
          </p:cNvPr>
          <p:cNvSpPr txBox="1"/>
          <p:nvPr/>
        </p:nvSpPr>
        <p:spPr>
          <a:xfrm>
            <a:off x="-12245045" y="2727262"/>
            <a:ext cx="13039492" cy="1127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8435"/>
              </a:lnSpc>
              <a:spcBef>
                <a:spcPct val="0"/>
              </a:spcBef>
            </a:pPr>
            <a:r>
              <a:rPr lang="en-US" sz="14200">
                <a:solidFill>
                  <a:schemeClr val="bg1"/>
                </a:solidFill>
                <a:latin typeface="Computer Says No"/>
              </a:rPr>
              <a:t>Demonstration</a:t>
            </a:r>
          </a:p>
        </p:txBody>
      </p:sp>
      <p:sp>
        <p:nvSpPr>
          <p:cNvPr id="19" name="Freeform 2">
            <a:extLst>
              <a:ext uri="{FF2B5EF4-FFF2-40B4-BE49-F238E27FC236}">
                <a16:creationId xmlns:a16="http://schemas.microsoft.com/office/drawing/2014/main" id="{CD9C02A1-EDF5-D66F-A60F-C5677D4C99B7}"/>
              </a:ext>
            </a:extLst>
          </p:cNvPr>
          <p:cNvSpPr/>
          <p:nvPr/>
        </p:nvSpPr>
        <p:spPr>
          <a:xfrm>
            <a:off x="10330293" y="11256023"/>
            <a:ext cx="8509101" cy="9311388"/>
          </a:xfrm>
          <a:custGeom>
            <a:avLst/>
            <a:gdLst/>
            <a:ahLst/>
            <a:cxnLst/>
            <a:rect l="l" t="t" r="r" b="b"/>
            <a:pathLst>
              <a:path w="8509101" h="9311388">
                <a:moveTo>
                  <a:pt x="0" y="0"/>
                </a:moveTo>
                <a:lnTo>
                  <a:pt x="8509101" y="0"/>
                </a:lnTo>
                <a:lnTo>
                  <a:pt x="8509101" y="9311388"/>
                </a:lnTo>
                <a:lnTo>
                  <a:pt x="0" y="93113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F848888F-C6E5-05AF-59A9-3EDD2F3553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945" y="2400110"/>
            <a:ext cx="5096672" cy="2831838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5E5752D-200E-2EC3-3C08-6C8F044877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22358" y="6133629"/>
            <a:ext cx="5096672" cy="2680440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620763">
            <a:off x="-429086" y="-676113"/>
            <a:ext cx="8987203" cy="4150026"/>
          </a:xfrm>
          <a:custGeom>
            <a:avLst/>
            <a:gdLst/>
            <a:ahLst/>
            <a:cxnLst/>
            <a:rect l="l" t="t" r="r" b="b"/>
            <a:pathLst>
              <a:path w="8987203" h="4150026">
                <a:moveTo>
                  <a:pt x="0" y="0"/>
                </a:moveTo>
                <a:lnTo>
                  <a:pt x="8987203" y="0"/>
                </a:lnTo>
                <a:lnTo>
                  <a:pt x="8987203" y="4150027"/>
                </a:lnTo>
                <a:lnTo>
                  <a:pt x="0" y="41500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" name="Freeform 3"/>
          <p:cNvSpPr/>
          <p:nvPr/>
        </p:nvSpPr>
        <p:spPr>
          <a:xfrm>
            <a:off x="1692146" y="1213800"/>
            <a:ext cx="14684628" cy="7859399"/>
          </a:xfrm>
          <a:custGeom>
            <a:avLst/>
            <a:gdLst/>
            <a:ahLst/>
            <a:cxnLst/>
            <a:rect l="l" t="t" r="r" b="b"/>
            <a:pathLst>
              <a:path w="14684628" h="7859399">
                <a:moveTo>
                  <a:pt x="0" y="0"/>
                </a:moveTo>
                <a:lnTo>
                  <a:pt x="14684627" y="0"/>
                </a:lnTo>
                <a:lnTo>
                  <a:pt x="14684627" y="7859400"/>
                </a:lnTo>
                <a:lnTo>
                  <a:pt x="0" y="78594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20258"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5" name="Freeform 5"/>
          <p:cNvSpPr/>
          <p:nvPr/>
        </p:nvSpPr>
        <p:spPr>
          <a:xfrm>
            <a:off x="-107017" y="7672021"/>
            <a:ext cx="4171532" cy="3569725"/>
          </a:xfrm>
          <a:custGeom>
            <a:avLst/>
            <a:gdLst/>
            <a:ahLst/>
            <a:cxnLst/>
            <a:rect l="l" t="t" r="r" b="b"/>
            <a:pathLst>
              <a:path w="4171532" h="3569725">
                <a:moveTo>
                  <a:pt x="0" y="0"/>
                </a:moveTo>
                <a:lnTo>
                  <a:pt x="4171532" y="0"/>
                </a:lnTo>
                <a:lnTo>
                  <a:pt x="4171532" y="3569725"/>
                </a:lnTo>
                <a:lnTo>
                  <a:pt x="0" y="35697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6" name="TextBox 6"/>
          <p:cNvSpPr txBox="1"/>
          <p:nvPr/>
        </p:nvSpPr>
        <p:spPr>
          <a:xfrm>
            <a:off x="2286000" y="4579626"/>
            <a:ext cx="13039492" cy="1127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8435"/>
              </a:lnSpc>
              <a:spcBef>
                <a:spcPct val="0"/>
              </a:spcBef>
            </a:pPr>
            <a:r>
              <a:rPr lang="en-US" sz="14200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Demonstration</a:t>
            </a:r>
          </a:p>
        </p:txBody>
      </p:sp>
      <p:sp>
        <p:nvSpPr>
          <p:cNvPr id="15" name="Freeform 2">
            <a:extLst>
              <a:ext uri="{FF2B5EF4-FFF2-40B4-BE49-F238E27FC236}">
                <a16:creationId xmlns:a16="http://schemas.microsoft.com/office/drawing/2014/main" id="{74C6F9CC-C9A7-F267-0C1E-8E9187C6C599}"/>
              </a:ext>
            </a:extLst>
          </p:cNvPr>
          <p:cNvSpPr/>
          <p:nvPr/>
        </p:nvSpPr>
        <p:spPr>
          <a:xfrm>
            <a:off x="9861464" y="2476500"/>
            <a:ext cx="8509101" cy="9311388"/>
          </a:xfrm>
          <a:custGeom>
            <a:avLst/>
            <a:gdLst/>
            <a:ahLst/>
            <a:cxnLst/>
            <a:rect l="l" t="t" r="r" b="b"/>
            <a:pathLst>
              <a:path w="8509101" h="9311388">
                <a:moveTo>
                  <a:pt x="0" y="0"/>
                </a:moveTo>
                <a:lnTo>
                  <a:pt x="8509101" y="0"/>
                </a:lnTo>
                <a:lnTo>
                  <a:pt x="8509101" y="9311388"/>
                </a:lnTo>
                <a:lnTo>
                  <a:pt x="0" y="931138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6" name="AutoShape 2">
            <a:extLst>
              <a:ext uri="{FF2B5EF4-FFF2-40B4-BE49-F238E27FC236}">
                <a16:creationId xmlns:a16="http://schemas.microsoft.com/office/drawing/2014/main" id="{789A3B66-192E-A249-D4BA-61AF812B926E}"/>
              </a:ext>
            </a:extLst>
          </p:cNvPr>
          <p:cNvSpPr/>
          <p:nvPr/>
        </p:nvSpPr>
        <p:spPr>
          <a:xfrm>
            <a:off x="5181600" y="11241746"/>
            <a:ext cx="0" cy="5145633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17" name="AutoShape 3">
            <a:extLst>
              <a:ext uri="{FF2B5EF4-FFF2-40B4-BE49-F238E27FC236}">
                <a16:creationId xmlns:a16="http://schemas.microsoft.com/office/drawing/2014/main" id="{15297CAB-DADE-6FB9-C932-937743161C67}"/>
              </a:ext>
            </a:extLst>
          </p:cNvPr>
          <p:cNvSpPr/>
          <p:nvPr/>
        </p:nvSpPr>
        <p:spPr>
          <a:xfrm>
            <a:off x="5181600" y="-5676900"/>
            <a:ext cx="0" cy="5145633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CEE7BA33-A476-E492-5581-EBB29EA23A8E}"/>
              </a:ext>
            </a:extLst>
          </p:cNvPr>
          <p:cNvSpPr txBox="1"/>
          <p:nvPr/>
        </p:nvSpPr>
        <p:spPr>
          <a:xfrm>
            <a:off x="-7294343" y="3108534"/>
            <a:ext cx="7747874" cy="2963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366"/>
              </a:lnSpc>
            </a:pPr>
            <a:r>
              <a:rPr lang="en-US" sz="18833">
                <a:solidFill>
                  <a:schemeClr val="bg1"/>
                </a:solidFill>
                <a:latin typeface="Computer Says No"/>
              </a:rP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764344" y="5958420"/>
            <a:ext cx="0" cy="5145633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3" name="AutoShape 3"/>
          <p:cNvSpPr/>
          <p:nvPr/>
        </p:nvSpPr>
        <p:spPr>
          <a:xfrm>
            <a:off x="5802444" y="-2572817"/>
            <a:ext cx="0" cy="5145633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4" name="Freeform 4"/>
          <p:cNvSpPr/>
          <p:nvPr/>
        </p:nvSpPr>
        <p:spPr>
          <a:xfrm>
            <a:off x="10208092" y="-3588763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5" name="Freeform 5"/>
          <p:cNvSpPr/>
          <p:nvPr/>
        </p:nvSpPr>
        <p:spPr>
          <a:xfrm>
            <a:off x="-3124200" y="5111262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6" name="TextBox 6"/>
          <p:cNvSpPr txBox="1"/>
          <p:nvPr/>
        </p:nvSpPr>
        <p:spPr>
          <a:xfrm>
            <a:off x="1619702" y="2582224"/>
            <a:ext cx="7747874" cy="2963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366"/>
              </a:lnSpc>
            </a:pPr>
            <a:r>
              <a:rPr lang="en-US" sz="18833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THANK YOU!</a:t>
            </a:r>
          </a:p>
        </p:txBody>
      </p:sp>
      <p:sp>
        <p:nvSpPr>
          <p:cNvPr id="7" name="Freeform 7"/>
          <p:cNvSpPr/>
          <p:nvPr/>
        </p:nvSpPr>
        <p:spPr>
          <a:xfrm>
            <a:off x="9144000" y="1550639"/>
            <a:ext cx="8001878" cy="8071895"/>
          </a:xfrm>
          <a:custGeom>
            <a:avLst/>
            <a:gdLst/>
            <a:ahLst/>
            <a:cxnLst/>
            <a:rect l="l" t="t" r="r" b="b"/>
            <a:pathLst>
              <a:path w="8001878" h="8071895">
                <a:moveTo>
                  <a:pt x="0" y="0"/>
                </a:moveTo>
                <a:lnTo>
                  <a:pt x="8001878" y="0"/>
                </a:lnTo>
                <a:lnTo>
                  <a:pt x="8001878" y="8071894"/>
                </a:lnTo>
                <a:lnTo>
                  <a:pt x="0" y="8071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8" name="Freeform 8"/>
          <p:cNvSpPr/>
          <p:nvPr/>
        </p:nvSpPr>
        <p:spPr>
          <a:xfrm>
            <a:off x="-1995996" y="7317810"/>
            <a:ext cx="6049393" cy="5290528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9" name="Freeform 9"/>
          <p:cNvSpPr/>
          <p:nvPr/>
        </p:nvSpPr>
        <p:spPr>
          <a:xfrm>
            <a:off x="14771515" y="-3149182"/>
            <a:ext cx="6049393" cy="5290528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576678" y="6172200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" name="Freeform 3"/>
          <p:cNvSpPr/>
          <p:nvPr/>
        </p:nvSpPr>
        <p:spPr>
          <a:xfrm>
            <a:off x="3268070" y="-2818506"/>
            <a:ext cx="4825046" cy="4219769"/>
          </a:xfrm>
          <a:custGeom>
            <a:avLst/>
            <a:gdLst/>
            <a:ahLst/>
            <a:cxnLst/>
            <a:rect l="l" t="t" r="r" b="b"/>
            <a:pathLst>
              <a:path w="4825046" h="4219769">
                <a:moveTo>
                  <a:pt x="0" y="0"/>
                </a:moveTo>
                <a:lnTo>
                  <a:pt x="4825046" y="0"/>
                </a:lnTo>
                <a:lnTo>
                  <a:pt x="4825046" y="4219769"/>
                </a:lnTo>
                <a:lnTo>
                  <a:pt x="0" y="4219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4" name="Freeform 4"/>
          <p:cNvSpPr/>
          <p:nvPr/>
        </p:nvSpPr>
        <p:spPr>
          <a:xfrm>
            <a:off x="14161481" y="-4114800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5" name="TextBox 5"/>
          <p:cNvSpPr txBox="1"/>
          <p:nvPr/>
        </p:nvSpPr>
        <p:spPr>
          <a:xfrm>
            <a:off x="2850925" y="6907574"/>
            <a:ext cx="6926813" cy="462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99"/>
              </a:lnSpc>
            </a:pPr>
            <a:r>
              <a:rPr lang="en-US" sz="2714">
                <a:solidFill>
                  <a:schemeClr val="bg1"/>
                </a:solidFill>
                <a:latin typeface="Poppins Light"/>
              </a:rPr>
              <a:t>By Group H</a:t>
            </a:r>
          </a:p>
        </p:txBody>
      </p:sp>
      <p:sp>
        <p:nvSpPr>
          <p:cNvPr id="6" name="Freeform 6"/>
          <p:cNvSpPr/>
          <p:nvPr/>
        </p:nvSpPr>
        <p:spPr>
          <a:xfrm>
            <a:off x="-391635" y="1333816"/>
            <a:ext cx="3948234" cy="1724379"/>
          </a:xfrm>
          <a:custGeom>
            <a:avLst/>
            <a:gdLst/>
            <a:ahLst/>
            <a:cxnLst/>
            <a:rect l="l" t="t" r="r" b="b"/>
            <a:pathLst>
              <a:path w="3948234" h="1724379">
                <a:moveTo>
                  <a:pt x="0" y="0"/>
                </a:moveTo>
                <a:lnTo>
                  <a:pt x="3948234" y="0"/>
                </a:lnTo>
                <a:lnTo>
                  <a:pt x="3948234" y="1724379"/>
                </a:lnTo>
                <a:lnTo>
                  <a:pt x="0" y="17243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7" name="Freeform 7"/>
          <p:cNvSpPr/>
          <p:nvPr/>
        </p:nvSpPr>
        <p:spPr>
          <a:xfrm>
            <a:off x="4601689" y="8426785"/>
            <a:ext cx="4729467" cy="4047169"/>
          </a:xfrm>
          <a:custGeom>
            <a:avLst/>
            <a:gdLst/>
            <a:ahLst/>
            <a:cxnLst/>
            <a:rect l="l" t="t" r="r" b="b"/>
            <a:pathLst>
              <a:path w="4729467" h="4047169">
                <a:moveTo>
                  <a:pt x="0" y="0"/>
                </a:moveTo>
                <a:lnTo>
                  <a:pt x="4729467" y="0"/>
                </a:lnTo>
                <a:lnTo>
                  <a:pt x="4729467" y="4047170"/>
                </a:lnTo>
                <a:lnTo>
                  <a:pt x="0" y="40471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8" name="TextBox 8"/>
          <p:cNvSpPr txBox="1"/>
          <p:nvPr/>
        </p:nvSpPr>
        <p:spPr>
          <a:xfrm>
            <a:off x="2427808" y="4463168"/>
            <a:ext cx="8127324" cy="218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048"/>
              </a:lnSpc>
            </a:pPr>
            <a:r>
              <a:rPr lang="en-US" sz="23677">
                <a:solidFill>
                  <a:schemeClr val="bg1"/>
                </a:solidFill>
                <a:latin typeface="Computer Says No"/>
              </a:rPr>
              <a:t>PROJECT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50925" y="3372520"/>
            <a:ext cx="7103952" cy="654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7"/>
              </a:lnSpc>
            </a:pPr>
            <a:r>
              <a:rPr lang="en-US" sz="7148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FACIAL RECOGNITION LOCK</a:t>
            </a:r>
          </a:p>
        </p:txBody>
      </p:sp>
      <p:sp>
        <p:nvSpPr>
          <p:cNvPr id="10" name="Freeform 10"/>
          <p:cNvSpPr/>
          <p:nvPr/>
        </p:nvSpPr>
        <p:spPr>
          <a:xfrm flipH="1">
            <a:off x="9992168" y="1795880"/>
            <a:ext cx="8078630" cy="11840963"/>
          </a:xfrm>
          <a:custGeom>
            <a:avLst/>
            <a:gdLst/>
            <a:ahLst/>
            <a:cxnLst/>
            <a:rect l="l" t="t" r="r" b="b"/>
            <a:pathLst>
              <a:path w="8078630" h="11840963">
                <a:moveTo>
                  <a:pt x="8078630" y="0"/>
                </a:moveTo>
                <a:lnTo>
                  <a:pt x="0" y="0"/>
                </a:lnTo>
                <a:lnTo>
                  <a:pt x="0" y="11840963"/>
                </a:lnTo>
                <a:lnTo>
                  <a:pt x="8078630" y="11840963"/>
                </a:lnTo>
                <a:lnTo>
                  <a:pt x="807863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3" name="AutoShape 3">
            <a:extLst>
              <a:ext uri="{FF2B5EF4-FFF2-40B4-BE49-F238E27FC236}">
                <a16:creationId xmlns:a16="http://schemas.microsoft.com/office/drawing/2014/main" id="{37163D36-AFB1-5077-2487-235664394FD7}"/>
              </a:ext>
            </a:extLst>
          </p:cNvPr>
          <p:cNvSpPr/>
          <p:nvPr/>
        </p:nvSpPr>
        <p:spPr>
          <a:xfrm flipH="1" flipV="1">
            <a:off x="17977065" y="12153900"/>
            <a:ext cx="0" cy="5786479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6E3F8439-C938-A5B6-7F60-0829203A7320}"/>
              </a:ext>
            </a:extLst>
          </p:cNvPr>
          <p:cNvGrpSpPr/>
          <p:nvPr/>
        </p:nvGrpSpPr>
        <p:grpSpPr>
          <a:xfrm>
            <a:off x="-12584643" y="4635913"/>
            <a:ext cx="9897232" cy="5006268"/>
            <a:chOff x="0" y="0"/>
            <a:chExt cx="13196309" cy="6675023"/>
          </a:xfrm>
        </p:grpSpPr>
        <p:sp>
          <p:nvSpPr>
            <p:cNvPr id="15" name="AutoShape 5">
              <a:extLst>
                <a:ext uri="{FF2B5EF4-FFF2-40B4-BE49-F238E27FC236}">
                  <a16:creationId xmlns:a16="http://schemas.microsoft.com/office/drawing/2014/main" id="{0C783C89-D18B-A7F0-1FDF-5408FFD6C641}"/>
                </a:ext>
              </a:extLst>
            </p:cNvPr>
            <p:cNvSpPr/>
            <p:nvPr/>
          </p:nvSpPr>
          <p:spPr>
            <a:xfrm flipV="1">
              <a:off x="25400" y="0"/>
              <a:ext cx="0" cy="6675023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LID4096"/>
            </a:p>
          </p:txBody>
        </p:sp>
        <p:sp>
          <p:nvSpPr>
            <p:cNvPr id="16" name="AutoShape 6">
              <a:extLst>
                <a:ext uri="{FF2B5EF4-FFF2-40B4-BE49-F238E27FC236}">
                  <a16:creationId xmlns:a16="http://schemas.microsoft.com/office/drawing/2014/main" id="{833CDAF8-0F12-F872-0307-769540332BE2}"/>
                </a:ext>
              </a:extLst>
            </p:cNvPr>
            <p:cNvSpPr/>
            <p:nvPr/>
          </p:nvSpPr>
          <p:spPr>
            <a:xfrm>
              <a:off x="0" y="6649623"/>
              <a:ext cx="13196309" cy="0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LID4096"/>
            </a:p>
          </p:txBody>
        </p:sp>
      </p:grpSp>
      <p:sp>
        <p:nvSpPr>
          <p:cNvPr id="17" name="TextBox 8">
            <a:extLst>
              <a:ext uri="{FF2B5EF4-FFF2-40B4-BE49-F238E27FC236}">
                <a16:creationId xmlns:a16="http://schemas.microsoft.com/office/drawing/2014/main" id="{A3F43362-D790-FBC6-0CAD-088E4868B19A}"/>
              </a:ext>
            </a:extLst>
          </p:cNvPr>
          <p:cNvSpPr txBox="1"/>
          <p:nvPr/>
        </p:nvSpPr>
        <p:spPr>
          <a:xfrm>
            <a:off x="3541359" y="-3427460"/>
            <a:ext cx="10365439" cy="117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237"/>
              </a:lnSpc>
            </a:pPr>
            <a:r>
              <a:rPr lang="en-US" sz="9622">
                <a:solidFill>
                  <a:schemeClr val="bg1"/>
                </a:solidFill>
                <a:latin typeface="Computer Says No"/>
              </a:rPr>
              <a:t>TABLE OF CONTENTS</a:t>
            </a:r>
          </a:p>
        </p:txBody>
      </p:sp>
      <p:sp>
        <p:nvSpPr>
          <p:cNvPr id="18" name="TextBox 9">
            <a:extLst>
              <a:ext uri="{FF2B5EF4-FFF2-40B4-BE49-F238E27FC236}">
                <a16:creationId xmlns:a16="http://schemas.microsoft.com/office/drawing/2014/main" id="{F465DD89-9009-E5C4-FA3D-A36781BE17D8}"/>
              </a:ext>
            </a:extLst>
          </p:cNvPr>
          <p:cNvSpPr txBox="1"/>
          <p:nvPr/>
        </p:nvSpPr>
        <p:spPr>
          <a:xfrm>
            <a:off x="-8415795" y="2822316"/>
            <a:ext cx="8399998" cy="458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Who are we?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What was our objective for this period?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How about a database?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Facial Recognition algorithm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Raspberry app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Desktop app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Demonstration</a:t>
            </a: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C98F0D55-B12A-C219-93B3-20CC0DC73287}"/>
              </a:ext>
            </a:extLst>
          </p:cNvPr>
          <p:cNvSpPr txBox="1"/>
          <p:nvPr/>
        </p:nvSpPr>
        <p:spPr>
          <a:xfrm>
            <a:off x="10658919" y="17024522"/>
            <a:ext cx="738209" cy="458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01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02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03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04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05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06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07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96678" y="1290997"/>
            <a:ext cx="5726139" cy="2500874"/>
          </a:xfrm>
          <a:custGeom>
            <a:avLst/>
            <a:gdLst/>
            <a:ahLst/>
            <a:cxnLst/>
            <a:rect l="l" t="t" r="r" b="b"/>
            <a:pathLst>
              <a:path w="5726139" h="2500874">
                <a:moveTo>
                  <a:pt x="0" y="0"/>
                </a:moveTo>
                <a:lnTo>
                  <a:pt x="5726138" y="0"/>
                </a:lnTo>
                <a:lnTo>
                  <a:pt x="5726138" y="2500874"/>
                </a:lnTo>
                <a:lnTo>
                  <a:pt x="0" y="2500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" name="AutoShape 3"/>
          <p:cNvSpPr/>
          <p:nvPr/>
        </p:nvSpPr>
        <p:spPr>
          <a:xfrm flipH="1" flipV="1">
            <a:off x="17259300" y="1028700"/>
            <a:ext cx="0" cy="5786479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grpSp>
        <p:nvGrpSpPr>
          <p:cNvPr id="4" name="Group 4"/>
          <p:cNvGrpSpPr/>
          <p:nvPr/>
        </p:nvGrpSpPr>
        <p:grpSpPr>
          <a:xfrm>
            <a:off x="1028700" y="4234201"/>
            <a:ext cx="9897232" cy="5006268"/>
            <a:chOff x="0" y="0"/>
            <a:chExt cx="13196309" cy="6675023"/>
          </a:xfrm>
        </p:grpSpPr>
        <p:sp>
          <p:nvSpPr>
            <p:cNvPr id="5" name="AutoShape 5"/>
            <p:cNvSpPr/>
            <p:nvPr/>
          </p:nvSpPr>
          <p:spPr>
            <a:xfrm flipV="1">
              <a:off x="25400" y="0"/>
              <a:ext cx="0" cy="6675023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LID4096"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6649623"/>
              <a:ext cx="13196309" cy="0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LID4096"/>
            </a:p>
          </p:txBody>
        </p:sp>
      </p:grpSp>
      <p:sp>
        <p:nvSpPr>
          <p:cNvPr id="7" name="Freeform 7"/>
          <p:cNvSpPr/>
          <p:nvPr/>
        </p:nvSpPr>
        <p:spPr>
          <a:xfrm>
            <a:off x="10925932" y="5660310"/>
            <a:ext cx="6819964" cy="5836080"/>
          </a:xfrm>
          <a:custGeom>
            <a:avLst/>
            <a:gdLst/>
            <a:ahLst/>
            <a:cxnLst/>
            <a:rect l="l" t="t" r="r" b="b"/>
            <a:pathLst>
              <a:path w="6819964" h="5836080">
                <a:moveTo>
                  <a:pt x="0" y="0"/>
                </a:moveTo>
                <a:lnTo>
                  <a:pt x="6819964" y="0"/>
                </a:lnTo>
                <a:lnTo>
                  <a:pt x="6819964" y="5836081"/>
                </a:lnTo>
                <a:lnTo>
                  <a:pt x="0" y="5836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8" name="TextBox 8"/>
          <p:cNvSpPr txBox="1"/>
          <p:nvPr/>
        </p:nvSpPr>
        <p:spPr>
          <a:xfrm>
            <a:off x="4829460" y="1500547"/>
            <a:ext cx="10365439" cy="117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237"/>
              </a:lnSpc>
            </a:pPr>
            <a:r>
              <a:rPr lang="en-US" sz="9622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TABLE OF CONTENTS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66391" y="4246815"/>
            <a:ext cx="8399998" cy="458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Who are we?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What was our objective for this period?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How about a database?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Facial Recognition algorithm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Raspberry app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Desktop app</a:t>
            </a:r>
          </a:p>
          <a:p>
            <a:pPr algn="l">
              <a:lnSpc>
                <a:spcPts val="5202"/>
              </a:lnSpc>
            </a:pPr>
            <a:r>
              <a:rPr lang="en-US" sz="3060">
                <a:solidFill>
                  <a:srgbClr val="FFFFFF"/>
                </a:solidFill>
                <a:latin typeface="Poppins Light"/>
              </a:rPr>
              <a:t>Demonstration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815392" y="4246815"/>
            <a:ext cx="738209" cy="458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01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02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03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04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05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06</a:t>
            </a:r>
          </a:p>
          <a:p>
            <a:pPr algn="r">
              <a:lnSpc>
                <a:spcPts val="5203"/>
              </a:lnSpc>
            </a:pPr>
            <a:r>
              <a:rPr lang="en-US" sz="3060">
                <a:solidFill>
                  <a:srgbClr val="FFFFFF"/>
                </a:solidFill>
                <a:latin typeface="Poppins"/>
              </a:rPr>
              <a:t>07</a:t>
            </a:r>
          </a:p>
        </p:txBody>
      </p:sp>
      <p:sp>
        <p:nvSpPr>
          <p:cNvPr id="11" name="Freeform 2">
            <a:extLst>
              <a:ext uri="{FF2B5EF4-FFF2-40B4-BE49-F238E27FC236}">
                <a16:creationId xmlns:a16="http://schemas.microsoft.com/office/drawing/2014/main" id="{5683964B-2E07-6FB9-5694-96E9DA058510}"/>
              </a:ext>
            </a:extLst>
          </p:cNvPr>
          <p:cNvSpPr/>
          <p:nvPr/>
        </p:nvSpPr>
        <p:spPr>
          <a:xfrm>
            <a:off x="13106400" y="12231830"/>
            <a:ext cx="4831251" cy="3896170"/>
          </a:xfrm>
          <a:custGeom>
            <a:avLst/>
            <a:gdLst/>
            <a:ahLst/>
            <a:cxnLst/>
            <a:rect l="l" t="t" r="r" b="b"/>
            <a:pathLst>
              <a:path w="8551449" h="6896330">
                <a:moveTo>
                  <a:pt x="0" y="0"/>
                </a:moveTo>
                <a:lnTo>
                  <a:pt x="8551449" y="0"/>
                </a:lnTo>
                <a:lnTo>
                  <a:pt x="8551449" y="6896330"/>
                </a:lnTo>
                <a:lnTo>
                  <a:pt x="0" y="68963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4AB2337A-CA9F-4209-B649-64ABEB201A96}"/>
              </a:ext>
            </a:extLst>
          </p:cNvPr>
          <p:cNvSpPr txBox="1"/>
          <p:nvPr/>
        </p:nvSpPr>
        <p:spPr>
          <a:xfrm>
            <a:off x="-3621324" y="-3165641"/>
            <a:ext cx="7242648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50"/>
              </a:lnSpc>
              <a:spcBef>
                <a:spcPct val="0"/>
              </a:spcBef>
            </a:pPr>
            <a:r>
              <a:rPr lang="en-US" sz="14097">
                <a:solidFill>
                  <a:schemeClr val="bg1"/>
                </a:solidFill>
                <a:latin typeface="Computer Says No"/>
              </a:rPr>
              <a:t>WHO ARE WE?</a:t>
            </a: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8C9CE7C2-8A10-9042-17A2-59A92F4BDD16}"/>
              </a:ext>
            </a:extLst>
          </p:cNvPr>
          <p:cNvSpPr txBox="1"/>
          <p:nvPr/>
        </p:nvSpPr>
        <p:spPr>
          <a:xfrm>
            <a:off x="-3090532" y="14692633"/>
            <a:ext cx="6920791" cy="184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23"/>
              </a:lnSpc>
            </a:pPr>
            <a:r>
              <a:rPr lang="en-US" sz="2088">
                <a:solidFill>
                  <a:srgbClr val="FFFFFF"/>
                </a:solidFill>
                <a:latin typeface="Poppins Light"/>
              </a:rPr>
              <a:t>We are a team of </a:t>
            </a:r>
            <a:r>
              <a:rPr lang="en-US" sz="2088" b="1">
                <a:solidFill>
                  <a:srgbClr val="FFFFFF"/>
                </a:solidFill>
                <a:latin typeface="Poppins Light"/>
              </a:rPr>
              <a:t>seven</a:t>
            </a:r>
            <a:r>
              <a:rPr lang="en-US" sz="2088">
                <a:solidFill>
                  <a:srgbClr val="FFFFFF"/>
                </a:solidFill>
                <a:latin typeface="Poppins Light"/>
              </a:rPr>
              <a:t> IT students working on an innovative project to create a facial recognition lock. Our cutting-edge technology scans your face to unlock doors, providing a seamless and secure access solution. </a:t>
            </a:r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174FBE0A-9FEB-3118-677D-1FDC248331A7}"/>
              </a:ext>
            </a:extLst>
          </p:cNvPr>
          <p:cNvSpPr/>
          <p:nvPr/>
        </p:nvSpPr>
        <p:spPr>
          <a:xfrm flipH="1">
            <a:off x="10925932" y="11239500"/>
            <a:ext cx="8078630" cy="11840963"/>
          </a:xfrm>
          <a:custGeom>
            <a:avLst/>
            <a:gdLst/>
            <a:ahLst/>
            <a:cxnLst/>
            <a:rect l="l" t="t" r="r" b="b"/>
            <a:pathLst>
              <a:path w="8078630" h="11840963">
                <a:moveTo>
                  <a:pt x="8078630" y="0"/>
                </a:moveTo>
                <a:lnTo>
                  <a:pt x="0" y="0"/>
                </a:lnTo>
                <a:lnTo>
                  <a:pt x="0" y="11840963"/>
                </a:lnTo>
                <a:lnTo>
                  <a:pt x="8078630" y="11840963"/>
                </a:lnTo>
                <a:lnTo>
                  <a:pt x="807863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915400" y="1695335"/>
            <a:ext cx="8551449" cy="6896330"/>
          </a:xfrm>
          <a:custGeom>
            <a:avLst/>
            <a:gdLst/>
            <a:ahLst/>
            <a:cxnLst/>
            <a:rect l="l" t="t" r="r" b="b"/>
            <a:pathLst>
              <a:path w="8551449" h="6896330">
                <a:moveTo>
                  <a:pt x="0" y="0"/>
                </a:moveTo>
                <a:lnTo>
                  <a:pt x="8551449" y="0"/>
                </a:lnTo>
                <a:lnTo>
                  <a:pt x="8551449" y="6896330"/>
                </a:lnTo>
                <a:lnTo>
                  <a:pt x="0" y="6896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" name="TextBox 3"/>
          <p:cNvSpPr txBox="1"/>
          <p:nvPr/>
        </p:nvSpPr>
        <p:spPr>
          <a:xfrm>
            <a:off x="1464411" y="2948598"/>
            <a:ext cx="7242648" cy="1308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150"/>
              </a:lnSpc>
              <a:spcBef>
                <a:spcPct val="0"/>
              </a:spcBef>
            </a:pPr>
            <a:r>
              <a:rPr lang="en-US" sz="14097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WHO ARE WE?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86268" y="4778634"/>
            <a:ext cx="6920791" cy="2224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23"/>
              </a:lnSpc>
            </a:pPr>
            <a:r>
              <a:rPr lang="en-US" sz="2400">
                <a:solidFill>
                  <a:srgbClr val="FFFFFF"/>
                </a:solidFill>
                <a:latin typeface="Poppins Light"/>
              </a:rPr>
              <a:t>We are a team of </a:t>
            </a:r>
            <a:r>
              <a:rPr lang="en-US" sz="2400" b="1">
                <a:solidFill>
                  <a:srgbClr val="FFFFFF"/>
                </a:solidFill>
                <a:latin typeface="Poppins Light"/>
              </a:rPr>
              <a:t>seven</a:t>
            </a:r>
            <a:r>
              <a:rPr lang="en-US" sz="2400">
                <a:solidFill>
                  <a:srgbClr val="FFFFFF"/>
                </a:solidFill>
                <a:latin typeface="Poppins Light"/>
              </a:rPr>
              <a:t> IT students working on an innovative project to create a facial recognition lock. Our cutting-edge technology scans your face to unlock doors, providing a seamless and secure access solution. </a:t>
            </a:r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9E0B799B-B8C2-D696-8F38-E9D03BB36063}"/>
              </a:ext>
            </a:extLst>
          </p:cNvPr>
          <p:cNvSpPr/>
          <p:nvPr/>
        </p:nvSpPr>
        <p:spPr>
          <a:xfrm rot="16200000">
            <a:off x="-1016158" y="23900390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6" name="Freeform 3">
            <a:extLst>
              <a:ext uri="{FF2B5EF4-FFF2-40B4-BE49-F238E27FC236}">
                <a16:creationId xmlns:a16="http://schemas.microsoft.com/office/drawing/2014/main" id="{92786D67-6499-C7B6-14D4-B1F81EFE3A4A}"/>
              </a:ext>
            </a:extLst>
          </p:cNvPr>
          <p:cNvSpPr/>
          <p:nvPr/>
        </p:nvSpPr>
        <p:spPr>
          <a:xfrm rot="16200000">
            <a:off x="4378198" y="18012137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2849E9E6-5C38-9823-E69E-D2BDC67F09B2}"/>
              </a:ext>
            </a:extLst>
          </p:cNvPr>
          <p:cNvSpPr/>
          <p:nvPr/>
        </p:nvSpPr>
        <p:spPr>
          <a:xfrm rot="16200000">
            <a:off x="9725254" y="13961916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7E9C7264-81B1-024C-39C3-434981A25C15}"/>
              </a:ext>
            </a:extLst>
          </p:cNvPr>
          <p:cNvSpPr/>
          <p:nvPr/>
        </p:nvSpPr>
        <p:spPr>
          <a:xfrm rot="1793496">
            <a:off x="18158531" y="-4145159"/>
            <a:ext cx="4817598" cy="4184142"/>
          </a:xfrm>
          <a:custGeom>
            <a:avLst/>
            <a:gdLst/>
            <a:ahLst/>
            <a:cxnLst/>
            <a:rect l="l" t="t" r="r" b="b"/>
            <a:pathLst>
              <a:path w="4817598" h="4184142">
                <a:moveTo>
                  <a:pt x="0" y="0"/>
                </a:moveTo>
                <a:lnTo>
                  <a:pt x="4817598" y="0"/>
                </a:lnTo>
                <a:lnTo>
                  <a:pt x="4817598" y="4184143"/>
                </a:lnTo>
                <a:lnTo>
                  <a:pt x="0" y="41841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246E8BBC-DF1C-29F7-EFB2-CB060890C253}"/>
              </a:ext>
            </a:extLst>
          </p:cNvPr>
          <p:cNvSpPr/>
          <p:nvPr/>
        </p:nvSpPr>
        <p:spPr>
          <a:xfrm rot="18227289">
            <a:off x="-3349387" y="-3277875"/>
            <a:ext cx="3678818" cy="3148093"/>
          </a:xfrm>
          <a:custGeom>
            <a:avLst/>
            <a:gdLst/>
            <a:ahLst/>
            <a:cxnLst/>
            <a:rect l="l" t="t" r="r" b="b"/>
            <a:pathLst>
              <a:path w="5101092" h="4365182">
                <a:moveTo>
                  <a:pt x="0" y="0"/>
                </a:moveTo>
                <a:lnTo>
                  <a:pt x="5101092" y="0"/>
                </a:lnTo>
                <a:lnTo>
                  <a:pt x="5101092" y="4365181"/>
                </a:lnTo>
                <a:lnTo>
                  <a:pt x="0" y="43651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A1E32E07-B715-C21E-8B0A-A9C6D98FC64F}"/>
              </a:ext>
            </a:extLst>
          </p:cNvPr>
          <p:cNvSpPr/>
          <p:nvPr/>
        </p:nvSpPr>
        <p:spPr>
          <a:xfrm>
            <a:off x="16459200" y="10360388"/>
            <a:ext cx="7608302" cy="3206899"/>
          </a:xfrm>
          <a:custGeom>
            <a:avLst/>
            <a:gdLst/>
            <a:ahLst/>
            <a:cxnLst/>
            <a:rect l="l" t="t" r="r" b="b"/>
            <a:pathLst>
              <a:path w="11495135" h="4845199">
                <a:moveTo>
                  <a:pt x="0" y="0"/>
                </a:moveTo>
                <a:lnTo>
                  <a:pt x="11495135" y="0"/>
                </a:lnTo>
                <a:lnTo>
                  <a:pt x="11495135" y="4845199"/>
                </a:lnTo>
                <a:lnTo>
                  <a:pt x="0" y="48451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D169154F-53F9-31CF-99B4-9D788C4C57BF}"/>
              </a:ext>
            </a:extLst>
          </p:cNvPr>
          <p:cNvSpPr/>
          <p:nvPr/>
        </p:nvSpPr>
        <p:spPr>
          <a:xfrm rot="486884">
            <a:off x="-2841756" y="9808954"/>
            <a:ext cx="1823520" cy="4131216"/>
          </a:xfrm>
          <a:custGeom>
            <a:avLst/>
            <a:gdLst/>
            <a:ahLst/>
            <a:cxnLst/>
            <a:rect l="l" t="t" r="r" b="b"/>
            <a:pathLst>
              <a:path w="2810484" h="6367201">
                <a:moveTo>
                  <a:pt x="0" y="0"/>
                </a:moveTo>
                <a:lnTo>
                  <a:pt x="2810484" y="0"/>
                </a:lnTo>
                <a:lnTo>
                  <a:pt x="2810484" y="6367202"/>
                </a:lnTo>
                <a:lnTo>
                  <a:pt x="0" y="636720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2" name="Freeform 9">
            <a:extLst>
              <a:ext uri="{FF2B5EF4-FFF2-40B4-BE49-F238E27FC236}">
                <a16:creationId xmlns:a16="http://schemas.microsoft.com/office/drawing/2014/main" id="{B2B405C6-40A7-1B04-2251-9106B83C341D}"/>
              </a:ext>
            </a:extLst>
          </p:cNvPr>
          <p:cNvSpPr/>
          <p:nvPr/>
        </p:nvSpPr>
        <p:spPr>
          <a:xfrm>
            <a:off x="13698728" y="11976285"/>
            <a:ext cx="1461470" cy="1849961"/>
          </a:xfrm>
          <a:custGeom>
            <a:avLst/>
            <a:gdLst/>
            <a:ahLst/>
            <a:cxnLst/>
            <a:rect l="l" t="t" r="r" b="b"/>
            <a:pathLst>
              <a:path w="1461470" h="1849961">
                <a:moveTo>
                  <a:pt x="0" y="0"/>
                </a:moveTo>
                <a:lnTo>
                  <a:pt x="1461469" y="0"/>
                </a:lnTo>
                <a:lnTo>
                  <a:pt x="1461469" y="1849961"/>
                </a:lnTo>
                <a:lnTo>
                  <a:pt x="0" y="184996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D41E2E35-C1C1-2E5A-2F08-1EC1BD6BB5D1}"/>
              </a:ext>
            </a:extLst>
          </p:cNvPr>
          <p:cNvSpPr/>
          <p:nvPr/>
        </p:nvSpPr>
        <p:spPr>
          <a:xfrm>
            <a:off x="8206170" y="16181097"/>
            <a:ext cx="1418460" cy="1695370"/>
          </a:xfrm>
          <a:custGeom>
            <a:avLst/>
            <a:gdLst/>
            <a:ahLst/>
            <a:cxnLst/>
            <a:rect l="l" t="t" r="r" b="b"/>
            <a:pathLst>
              <a:path w="1418460" h="169537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28710A97-F42B-E986-883A-DA8C731A6832}"/>
              </a:ext>
            </a:extLst>
          </p:cNvPr>
          <p:cNvSpPr/>
          <p:nvPr/>
        </p:nvSpPr>
        <p:spPr>
          <a:xfrm>
            <a:off x="2869445" y="22069350"/>
            <a:ext cx="1222079" cy="1695370"/>
          </a:xfrm>
          <a:custGeom>
            <a:avLst/>
            <a:gdLst/>
            <a:ahLst/>
            <a:cxnLst/>
            <a:rect l="l" t="t" r="r" b="b"/>
            <a:pathLst>
              <a:path w="1222079" h="1695370">
                <a:moveTo>
                  <a:pt x="0" y="0"/>
                </a:moveTo>
                <a:lnTo>
                  <a:pt x="1222079" y="0"/>
                </a:lnTo>
                <a:lnTo>
                  <a:pt x="1222079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5" name="TextBox 12">
            <a:extLst>
              <a:ext uri="{FF2B5EF4-FFF2-40B4-BE49-F238E27FC236}">
                <a16:creationId xmlns:a16="http://schemas.microsoft.com/office/drawing/2014/main" id="{171F65A3-8B27-0BDD-1138-4A25B81D6CB3}"/>
              </a:ext>
            </a:extLst>
          </p:cNvPr>
          <p:cNvSpPr txBox="1"/>
          <p:nvPr/>
        </p:nvSpPr>
        <p:spPr>
          <a:xfrm>
            <a:off x="5230551" y="-1794666"/>
            <a:ext cx="7678893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90"/>
              </a:lnSpc>
              <a:spcBef>
                <a:spcPct val="0"/>
              </a:spcBef>
            </a:pPr>
            <a:r>
              <a:rPr lang="en-US" sz="10403">
                <a:solidFill>
                  <a:schemeClr val="bg1"/>
                </a:solidFill>
                <a:latin typeface="Computer Says No"/>
              </a:rPr>
              <a:t>PROJECT OBJECTIVES</a:t>
            </a:r>
          </a:p>
        </p:txBody>
      </p:sp>
      <p:sp>
        <p:nvSpPr>
          <p:cNvPr id="16" name="TextBox 13">
            <a:extLst>
              <a:ext uri="{FF2B5EF4-FFF2-40B4-BE49-F238E27FC236}">
                <a16:creationId xmlns:a16="http://schemas.microsoft.com/office/drawing/2014/main" id="{8E0143FE-D21B-6969-FFF8-65F5D3A9A7EA}"/>
              </a:ext>
            </a:extLst>
          </p:cNvPr>
          <p:cNvSpPr txBox="1"/>
          <p:nvPr/>
        </p:nvSpPr>
        <p:spPr>
          <a:xfrm>
            <a:off x="1835486" y="24336127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OBJECTIVE 01</a:t>
            </a:r>
          </a:p>
        </p:txBody>
      </p:sp>
      <p:sp>
        <p:nvSpPr>
          <p:cNvPr id="17" name="TextBox 14">
            <a:extLst>
              <a:ext uri="{FF2B5EF4-FFF2-40B4-BE49-F238E27FC236}">
                <a16:creationId xmlns:a16="http://schemas.microsoft.com/office/drawing/2014/main" id="{6E1A996D-3CF5-D4A0-C596-47EFA385FFBA}"/>
              </a:ext>
            </a:extLst>
          </p:cNvPr>
          <p:cNvSpPr txBox="1"/>
          <p:nvPr/>
        </p:nvSpPr>
        <p:spPr>
          <a:xfrm>
            <a:off x="1961962" y="24932727"/>
            <a:ext cx="3037045" cy="151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</a:rPr>
              <a:t>Develop and refine the facial recognition algorithm </a:t>
            </a:r>
          </a:p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</a:rPr>
              <a:t>and integrate with the lock mechanism.</a:t>
            </a:r>
          </a:p>
          <a:p>
            <a:pPr algn="ctr">
              <a:lnSpc>
                <a:spcPts val="2439"/>
              </a:lnSpc>
            </a:pPr>
            <a:endParaRPr lang="en-US" sz="1505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5DE7E540-4C23-775B-936E-96D9C9C07397}"/>
              </a:ext>
            </a:extLst>
          </p:cNvPr>
          <p:cNvSpPr txBox="1"/>
          <p:nvPr/>
        </p:nvSpPr>
        <p:spPr>
          <a:xfrm>
            <a:off x="7270402" y="18447874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OBJECTIVE 02</a:t>
            </a:r>
          </a:p>
        </p:txBody>
      </p:sp>
      <p:sp>
        <p:nvSpPr>
          <p:cNvPr id="19" name="TextBox 16">
            <a:extLst>
              <a:ext uri="{FF2B5EF4-FFF2-40B4-BE49-F238E27FC236}">
                <a16:creationId xmlns:a16="http://schemas.microsoft.com/office/drawing/2014/main" id="{1A53F8A1-6CE4-379B-F514-575359166946}"/>
              </a:ext>
            </a:extLst>
          </p:cNvPr>
          <p:cNvSpPr txBox="1"/>
          <p:nvPr/>
        </p:nvSpPr>
        <p:spPr>
          <a:xfrm>
            <a:off x="12617459" y="14397653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OBJECTIVE 03</a:t>
            </a:r>
          </a:p>
        </p:txBody>
      </p:sp>
      <p:sp>
        <p:nvSpPr>
          <p:cNvPr id="20" name="TextBox 17">
            <a:extLst>
              <a:ext uri="{FF2B5EF4-FFF2-40B4-BE49-F238E27FC236}">
                <a16:creationId xmlns:a16="http://schemas.microsoft.com/office/drawing/2014/main" id="{C0B8810D-71C5-8501-3F0A-2B6BDDAE883F}"/>
              </a:ext>
            </a:extLst>
          </p:cNvPr>
          <p:cNvSpPr txBox="1"/>
          <p:nvPr/>
        </p:nvSpPr>
        <p:spPr>
          <a:xfrm>
            <a:off x="7396878" y="18993218"/>
            <a:ext cx="3037045" cy="910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</a:rPr>
              <a:t>Enhance the user interface for an intuitive and user-friendly experience</a:t>
            </a:r>
          </a:p>
        </p:txBody>
      </p:sp>
      <p:sp>
        <p:nvSpPr>
          <p:cNvPr id="21" name="TextBox 18">
            <a:extLst>
              <a:ext uri="{FF2B5EF4-FFF2-40B4-BE49-F238E27FC236}">
                <a16:creationId xmlns:a16="http://schemas.microsoft.com/office/drawing/2014/main" id="{13A03081-A25B-3B60-4B83-7D18250D7F24}"/>
              </a:ext>
            </a:extLst>
          </p:cNvPr>
          <p:cNvSpPr txBox="1"/>
          <p:nvPr/>
        </p:nvSpPr>
        <p:spPr>
          <a:xfrm>
            <a:off x="12746228" y="14942997"/>
            <a:ext cx="3037045" cy="121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</a:rPr>
              <a:t>Ensure data security and privacy protocols are robust and compliant with industry standards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0000">
              <a:srgbClr val="FCE3FD"/>
            </a:gs>
            <a:gs pos="12000">
              <a:srgbClr val="9C87E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81656" y="5321225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" name="Freeform 3"/>
          <p:cNvSpPr/>
          <p:nvPr/>
        </p:nvSpPr>
        <p:spPr>
          <a:xfrm rot="-5400000">
            <a:off x="4945230" y="5321225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4" name="Freeform 4"/>
          <p:cNvSpPr/>
          <p:nvPr/>
        </p:nvSpPr>
        <p:spPr>
          <a:xfrm rot="-5400000">
            <a:off x="9682047" y="5321225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5" name="Freeform 5"/>
          <p:cNvSpPr/>
          <p:nvPr/>
        </p:nvSpPr>
        <p:spPr>
          <a:xfrm>
            <a:off x="15740066" y="-360334"/>
            <a:ext cx="4817598" cy="4184142"/>
          </a:xfrm>
          <a:custGeom>
            <a:avLst/>
            <a:gdLst/>
            <a:ahLst/>
            <a:cxnLst/>
            <a:rect l="l" t="t" r="r" b="b"/>
            <a:pathLst>
              <a:path w="4817598" h="4184142">
                <a:moveTo>
                  <a:pt x="0" y="0"/>
                </a:moveTo>
                <a:lnTo>
                  <a:pt x="4817598" y="0"/>
                </a:lnTo>
                <a:lnTo>
                  <a:pt x="4817598" y="4184143"/>
                </a:lnTo>
                <a:lnTo>
                  <a:pt x="0" y="41841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6" name="Freeform 6"/>
          <p:cNvSpPr/>
          <p:nvPr/>
        </p:nvSpPr>
        <p:spPr>
          <a:xfrm>
            <a:off x="-1914841" y="-1784862"/>
            <a:ext cx="5101092" cy="4365182"/>
          </a:xfrm>
          <a:custGeom>
            <a:avLst/>
            <a:gdLst/>
            <a:ahLst/>
            <a:cxnLst/>
            <a:rect l="l" t="t" r="r" b="b"/>
            <a:pathLst>
              <a:path w="5101092" h="4365182">
                <a:moveTo>
                  <a:pt x="0" y="0"/>
                </a:moveTo>
                <a:lnTo>
                  <a:pt x="5101092" y="0"/>
                </a:lnTo>
                <a:lnTo>
                  <a:pt x="5101092" y="4365181"/>
                </a:lnTo>
                <a:lnTo>
                  <a:pt x="0" y="43651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7" name="Freeform 7"/>
          <p:cNvSpPr/>
          <p:nvPr/>
        </p:nvSpPr>
        <p:spPr>
          <a:xfrm>
            <a:off x="15601849" y="7100342"/>
            <a:ext cx="11495135" cy="4845199"/>
          </a:xfrm>
          <a:custGeom>
            <a:avLst/>
            <a:gdLst/>
            <a:ahLst/>
            <a:cxnLst/>
            <a:rect l="l" t="t" r="r" b="b"/>
            <a:pathLst>
              <a:path w="11495135" h="4845199">
                <a:moveTo>
                  <a:pt x="0" y="0"/>
                </a:moveTo>
                <a:lnTo>
                  <a:pt x="11495135" y="0"/>
                </a:lnTo>
                <a:lnTo>
                  <a:pt x="11495135" y="4845199"/>
                </a:lnTo>
                <a:lnTo>
                  <a:pt x="0" y="48451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8" name="Freeform 8"/>
          <p:cNvSpPr/>
          <p:nvPr/>
        </p:nvSpPr>
        <p:spPr>
          <a:xfrm rot="-1072226">
            <a:off x="-769537" y="6074699"/>
            <a:ext cx="2810484" cy="6367201"/>
          </a:xfrm>
          <a:custGeom>
            <a:avLst/>
            <a:gdLst/>
            <a:ahLst/>
            <a:cxnLst/>
            <a:rect l="l" t="t" r="r" b="b"/>
            <a:pathLst>
              <a:path w="2810484" h="6367201">
                <a:moveTo>
                  <a:pt x="0" y="0"/>
                </a:moveTo>
                <a:lnTo>
                  <a:pt x="2810484" y="0"/>
                </a:lnTo>
                <a:lnTo>
                  <a:pt x="2810484" y="6367202"/>
                </a:lnTo>
                <a:lnTo>
                  <a:pt x="0" y="63672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9" name="Freeform 9"/>
          <p:cNvSpPr/>
          <p:nvPr/>
        </p:nvSpPr>
        <p:spPr>
          <a:xfrm>
            <a:off x="13655521" y="3335594"/>
            <a:ext cx="1461470" cy="1849961"/>
          </a:xfrm>
          <a:custGeom>
            <a:avLst/>
            <a:gdLst/>
            <a:ahLst/>
            <a:cxnLst/>
            <a:rect l="l" t="t" r="r" b="b"/>
            <a:pathLst>
              <a:path w="1461470" h="1849961">
                <a:moveTo>
                  <a:pt x="0" y="0"/>
                </a:moveTo>
                <a:lnTo>
                  <a:pt x="1461469" y="0"/>
                </a:lnTo>
                <a:lnTo>
                  <a:pt x="1461469" y="1849961"/>
                </a:lnTo>
                <a:lnTo>
                  <a:pt x="0" y="184996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0" name="Freeform 10"/>
          <p:cNvSpPr/>
          <p:nvPr/>
        </p:nvSpPr>
        <p:spPr>
          <a:xfrm>
            <a:off x="8773202" y="3490185"/>
            <a:ext cx="1418460" cy="1695370"/>
          </a:xfrm>
          <a:custGeom>
            <a:avLst/>
            <a:gdLst/>
            <a:ahLst/>
            <a:cxnLst/>
            <a:rect l="l" t="t" r="r" b="b"/>
            <a:pathLst>
              <a:path w="1418460" h="169537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1" name="Freeform 11"/>
          <p:cNvSpPr/>
          <p:nvPr/>
        </p:nvSpPr>
        <p:spPr>
          <a:xfrm>
            <a:off x="3967259" y="3490185"/>
            <a:ext cx="1222079" cy="1695370"/>
          </a:xfrm>
          <a:custGeom>
            <a:avLst/>
            <a:gdLst/>
            <a:ahLst/>
            <a:cxnLst/>
            <a:rect l="l" t="t" r="r" b="b"/>
            <a:pathLst>
              <a:path w="1222079" h="1695370">
                <a:moveTo>
                  <a:pt x="0" y="0"/>
                </a:moveTo>
                <a:lnTo>
                  <a:pt x="1222079" y="0"/>
                </a:lnTo>
                <a:lnTo>
                  <a:pt x="1222079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2" name="TextBox 12"/>
          <p:cNvSpPr txBox="1"/>
          <p:nvPr/>
        </p:nvSpPr>
        <p:spPr>
          <a:xfrm>
            <a:off x="5642986" y="1495425"/>
            <a:ext cx="7678893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90"/>
              </a:lnSpc>
              <a:spcBef>
                <a:spcPct val="0"/>
              </a:spcBef>
            </a:pPr>
            <a:r>
              <a:rPr lang="en-US" sz="10403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PROJECT OBJECTIVES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933300" y="5756962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OBJECTIVE 01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075965" y="6698974"/>
            <a:ext cx="3037045" cy="1834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>
                <a:solidFill>
                  <a:srgbClr val="FFFFFF"/>
                </a:solidFill>
                <a:latin typeface="Poppins Light"/>
              </a:rPr>
              <a:t>Develop and refine the facial recognition algorithm </a:t>
            </a:r>
          </a:p>
          <a:p>
            <a:pPr algn="ctr">
              <a:lnSpc>
                <a:spcPts val="2439"/>
              </a:lnSpc>
            </a:pPr>
            <a:r>
              <a:rPr lang="en-US">
                <a:solidFill>
                  <a:srgbClr val="FFFFFF"/>
                </a:solidFill>
                <a:latin typeface="Poppins Light"/>
              </a:rPr>
              <a:t>and integrate with the lock mechanism.</a:t>
            </a:r>
          </a:p>
          <a:p>
            <a:pPr algn="ctr">
              <a:lnSpc>
                <a:spcPts val="2439"/>
              </a:lnSpc>
            </a:pPr>
            <a:endParaRPr lang="en-US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837434" y="5756962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OBJECTIVE 02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574252" y="5756962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OBJECTIVE 03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980099" y="6647718"/>
            <a:ext cx="3037045" cy="1218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>
                <a:solidFill>
                  <a:srgbClr val="FFFFFF"/>
                </a:solidFill>
                <a:latin typeface="Poppins Light"/>
              </a:rPr>
              <a:t>Enhance the user interface for an intuitive and user-friendly experience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719210" y="6647718"/>
            <a:ext cx="3037045" cy="121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>
                <a:solidFill>
                  <a:srgbClr val="FFFFFF"/>
                </a:solidFill>
                <a:latin typeface="Poppins Light"/>
              </a:rPr>
              <a:t>Ensure data security and privacy protocols are robust and compliant with industry standards</a:t>
            </a:r>
          </a:p>
        </p:txBody>
      </p:sp>
      <p:sp>
        <p:nvSpPr>
          <p:cNvPr id="19" name="Freeform 2">
            <a:extLst>
              <a:ext uri="{FF2B5EF4-FFF2-40B4-BE49-F238E27FC236}">
                <a16:creationId xmlns:a16="http://schemas.microsoft.com/office/drawing/2014/main" id="{DE9F53F1-CE0C-58A0-A344-D454994E3CFA}"/>
              </a:ext>
            </a:extLst>
          </p:cNvPr>
          <p:cNvSpPr/>
          <p:nvPr/>
        </p:nvSpPr>
        <p:spPr>
          <a:xfrm>
            <a:off x="-5444595" y="4011156"/>
            <a:ext cx="3421245" cy="2739232"/>
          </a:xfrm>
          <a:custGeom>
            <a:avLst/>
            <a:gdLst/>
            <a:ahLst/>
            <a:cxnLst/>
            <a:rect l="l" t="t" r="r" b="b"/>
            <a:pathLst>
              <a:path w="6988487" h="5595357">
                <a:moveTo>
                  <a:pt x="0" y="0"/>
                </a:moveTo>
                <a:lnTo>
                  <a:pt x="6988488" y="0"/>
                </a:lnTo>
                <a:lnTo>
                  <a:pt x="6988488" y="5595358"/>
                </a:lnTo>
                <a:lnTo>
                  <a:pt x="0" y="559535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grpSp>
        <p:nvGrpSpPr>
          <p:cNvPr id="20" name="Group 3">
            <a:extLst>
              <a:ext uri="{FF2B5EF4-FFF2-40B4-BE49-F238E27FC236}">
                <a16:creationId xmlns:a16="http://schemas.microsoft.com/office/drawing/2014/main" id="{061B4471-BAC7-CFFA-CF3C-18A2F296CDCB}"/>
              </a:ext>
            </a:extLst>
          </p:cNvPr>
          <p:cNvGrpSpPr/>
          <p:nvPr/>
        </p:nvGrpSpPr>
        <p:grpSpPr>
          <a:xfrm>
            <a:off x="21456351" y="3784300"/>
            <a:ext cx="2668682" cy="1078227"/>
            <a:chOff x="0" y="-66165"/>
            <a:chExt cx="702863" cy="283978"/>
          </a:xfrm>
        </p:grpSpPr>
        <p:sp>
          <p:nvSpPr>
            <p:cNvPr id="21" name="Freeform 4">
              <a:extLst>
                <a:ext uri="{FF2B5EF4-FFF2-40B4-BE49-F238E27FC236}">
                  <a16:creationId xmlns:a16="http://schemas.microsoft.com/office/drawing/2014/main" id="{EB6F782E-3CB7-4F73-BC27-F4EC7C540184}"/>
                </a:ext>
              </a:extLst>
            </p:cNvPr>
            <p:cNvSpPr/>
            <p:nvPr/>
          </p:nvSpPr>
          <p:spPr>
            <a:xfrm>
              <a:off x="0" y="0"/>
              <a:ext cx="702863" cy="179203"/>
            </a:xfrm>
            <a:custGeom>
              <a:avLst/>
              <a:gdLst/>
              <a:ahLst/>
              <a:cxnLst/>
              <a:rect l="l" t="t" r="r" b="b"/>
              <a:pathLst>
                <a:path w="702863" h="179203">
                  <a:moveTo>
                    <a:pt x="0" y="0"/>
                  </a:moveTo>
                  <a:lnTo>
                    <a:pt x="702863" y="0"/>
                  </a:lnTo>
                  <a:lnTo>
                    <a:pt x="702863" y="179203"/>
                  </a:lnTo>
                  <a:lnTo>
                    <a:pt x="0" y="1792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LID4096"/>
            </a:p>
          </p:txBody>
        </p:sp>
        <p:sp>
          <p:nvSpPr>
            <p:cNvPr id="22" name="TextBox 5">
              <a:extLst>
                <a:ext uri="{FF2B5EF4-FFF2-40B4-BE49-F238E27FC236}">
                  <a16:creationId xmlns:a16="http://schemas.microsoft.com/office/drawing/2014/main" id="{EAAFEB11-4F37-7867-427A-30DE7C79CECC}"/>
                </a:ext>
              </a:extLst>
            </p:cNvPr>
            <p:cNvSpPr txBox="1"/>
            <p:nvPr/>
          </p:nvSpPr>
          <p:spPr>
            <a:xfrm>
              <a:off x="0" y="-66165"/>
              <a:ext cx="702863" cy="283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1" indent="0" algn="ctr">
                <a:lnSpc>
                  <a:spcPts val="3706"/>
                </a:lnSpc>
                <a:spcBef>
                  <a:spcPct val="0"/>
                </a:spcBef>
              </a:pPr>
              <a:r>
                <a:rPr lang="en-US" sz="2288">
                  <a:solidFill>
                    <a:srgbClr val="FFFFFF"/>
                  </a:solidFill>
                  <a:latin typeface="Poppins Light"/>
                </a:rPr>
                <a:t>Purpose</a:t>
              </a:r>
            </a:p>
          </p:txBody>
        </p:sp>
      </p:grpSp>
      <p:sp>
        <p:nvSpPr>
          <p:cNvPr id="23" name="Freeform 6">
            <a:extLst>
              <a:ext uri="{FF2B5EF4-FFF2-40B4-BE49-F238E27FC236}">
                <a16:creationId xmlns:a16="http://schemas.microsoft.com/office/drawing/2014/main" id="{D7759987-CA52-4B44-BC44-FA34DCE73568}"/>
              </a:ext>
            </a:extLst>
          </p:cNvPr>
          <p:cNvSpPr/>
          <p:nvPr/>
        </p:nvSpPr>
        <p:spPr>
          <a:xfrm rot="18591264">
            <a:off x="20756940" y="-2671528"/>
            <a:ext cx="2624024" cy="2237974"/>
          </a:xfrm>
          <a:custGeom>
            <a:avLst/>
            <a:gdLst/>
            <a:ahLst/>
            <a:cxnLst/>
            <a:rect l="l" t="t" r="r" b="b"/>
            <a:pathLst>
              <a:path w="6613789" h="5640759">
                <a:moveTo>
                  <a:pt x="0" y="0"/>
                </a:moveTo>
                <a:lnTo>
                  <a:pt x="6613790" y="0"/>
                </a:lnTo>
                <a:lnTo>
                  <a:pt x="6613790" y="5640759"/>
                </a:lnTo>
                <a:lnTo>
                  <a:pt x="0" y="5640759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24" name="TextBox 7">
            <a:extLst>
              <a:ext uri="{FF2B5EF4-FFF2-40B4-BE49-F238E27FC236}">
                <a16:creationId xmlns:a16="http://schemas.microsoft.com/office/drawing/2014/main" id="{BF929A43-B20A-3822-EBCB-B4C6EF453CCE}"/>
              </a:ext>
            </a:extLst>
          </p:cNvPr>
          <p:cNvSpPr txBox="1"/>
          <p:nvPr/>
        </p:nvSpPr>
        <p:spPr>
          <a:xfrm>
            <a:off x="6680274" y="-1910509"/>
            <a:ext cx="10194847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8235"/>
              </a:lnSpc>
              <a:spcBef>
                <a:spcPct val="0"/>
              </a:spcBef>
            </a:pPr>
            <a:r>
              <a:rPr lang="en-US" sz="11438">
                <a:solidFill>
                  <a:schemeClr val="bg1"/>
                </a:solidFill>
                <a:latin typeface="Computer Says No"/>
              </a:rPr>
              <a:t>HOW ABOUT A DATABASE?</a:t>
            </a:r>
          </a:p>
        </p:txBody>
      </p:sp>
      <p:sp>
        <p:nvSpPr>
          <p:cNvPr id="25" name="TextBox 8">
            <a:extLst>
              <a:ext uri="{FF2B5EF4-FFF2-40B4-BE49-F238E27FC236}">
                <a16:creationId xmlns:a16="http://schemas.microsoft.com/office/drawing/2014/main" id="{14F67FA1-E28B-E527-C377-297582064FFC}"/>
              </a:ext>
            </a:extLst>
          </p:cNvPr>
          <p:cNvSpPr txBox="1"/>
          <p:nvPr/>
        </p:nvSpPr>
        <p:spPr>
          <a:xfrm>
            <a:off x="21456351" y="4823963"/>
            <a:ext cx="6400570" cy="729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To support the development of a desktop application, a Raspberry Pi app, and a facial recognition algorithm.</a:t>
            </a:r>
          </a:p>
        </p:txBody>
      </p:sp>
      <p:grpSp>
        <p:nvGrpSpPr>
          <p:cNvPr id="26" name="Group 9">
            <a:extLst>
              <a:ext uri="{FF2B5EF4-FFF2-40B4-BE49-F238E27FC236}">
                <a16:creationId xmlns:a16="http://schemas.microsoft.com/office/drawing/2014/main" id="{FEE535B2-4995-88CA-524A-3A21E672929B}"/>
              </a:ext>
            </a:extLst>
          </p:cNvPr>
          <p:cNvGrpSpPr/>
          <p:nvPr/>
        </p:nvGrpSpPr>
        <p:grpSpPr>
          <a:xfrm>
            <a:off x="8173652" y="20036880"/>
            <a:ext cx="5295042" cy="1078227"/>
            <a:chOff x="0" y="-61756"/>
            <a:chExt cx="1394579" cy="283978"/>
          </a:xfrm>
        </p:grpSpPr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F7A5CB45-B3D9-0044-EE47-1A45E687B04F}"/>
                </a:ext>
              </a:extLst>
            </p:cNvPr>
            <p:cNvSpPr/>
            <p:nvPr/>
          </p:nvSpPr>
          <p:spPr>
            <a:xfrm>
              <a:off x="0" y="0"/>
              <a:ext cx="1394579" cy="179203"/>
            </a:xfrm>
            <a:custGeom>
              <a:avLst/>
              <a:gdLst/>
              <a:ahLst/>
              <a:cxnLst/>
              <a:rect l="l" t="t" r="r" b="b"/>
              <a:pathLst>
                <a:path w="1394579" h="179203">
                  <a:moveTo>
                    <a:pt x="0" y="0"/>
                  </a:moveTo>
                  <a:lnTo>
                    <a:pt x="1394579" y="0"/>
                  </a:lnTo>
                  <a:lnTo>
                    <a:pt x="1394579" y="179203"/>
                  </a:lnTo>
                  <a:lnTo>
                    <a:pt x="0" y="1792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LID4096"/>
            </a:p>
          </p:txBody>
        </p:sp>
        <p:sp>
          <p:nvSpPr>
            <p:cNvPr id="28" name="TextBox 11">
              <a:extLst>
                <a:ext uri="{FF2B5EF4-FFF2-40B4-BE49-F238E27FC236}">
                  <a16:creationId xmlns:a16="http://schemas.microsoft.com/office/drawing/2014/main" id="{F55F12E5-0A7B-FAF3-2C14-E14460BA474A}"/>
                </a:ext>
              </a:extLst>
            </p:cNvPr>
            <p:cNvSpPr txBox="1"/>
            <p:nvPr/>
          </p:nvSpPr>
          <p:spPr>
            <a:xfrm>
              <a:off x="0" y="-61756"/>
              <a:ext cx="1394579" cy="283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1" indent="0" algn="ctr">
                <a:lnSpc>
                  <a:spcPts val="3706"/>
                </a:lnSpc>
                <a:spcBef>
                  <a:spcPct val="0"/>
                </a:spcBef>
              </a:pPr>
              <a:r>
                <a:rPr lang="en-US" sz="2288">
                  <a:solidFill>
                    <a:srgbClr val="FFFFFF"/>
                  </a:solidFill>
                  <a:latin typeface="Poppins Light"/>
                </a:rPr>
                <a:t>Tables and Their Functions</a:t>
              </a:r>
            </a:p>
          </p:txBody>
        </p:sp>
      </p:grpSp>
      <p:sp>
        <p:nvSpPr>
          <p:cNvPr id="29" name="TextBox 12">
            <a:extLst>
              <a:ext uri="{FF2B5EF4-FFF2-40B4-BE49-F238E27FC236}">
                <a16:creationId xmlns:a16="http://schemas.microsoft.com/office/drawing/2014/main" id="{57C6E6CD-B031-A8AB-13BE-0E1469EFA76B}"/>
              </a:ext>
            </a:extLst>
          </p:cNvPr>
          <p:cNvSpPr txBox="1"/>
          <p:nvPr/>
        </p:nvSpPr>
        <p:spPr>
          <a:xfrm>
            <a:off x="8173652" y="21112565"/>
            <a:ext cx="8105145" cy="1844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9778" lvl="1" indent="-199889" algn="l">
              <a:lnSpc>
                <a:spcPts val="2999"/>
              </a:lnSpc>
              <a:buFont typeface="Arial"/>
              <a:buChar char="•"/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ADMIN: Stores email and password for login purposes.</a:t>
            </a:r>
          </a:p>
          <a:p>
            <a:pPr marL="399778" lvl="1" indent="-199889" algn="l">
              <a:lnSpc>
                <a:spcPts val="2999"/>
              </a:lnSpc>
              <a:buFont typeface="Arial"/>
              <a:buChar char="•"/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EMPLOYEE: Contains employee details.</a:t>
            </a:r>
          </a:p>
          <a:p>
            <a:pPr marL="399778" lvl="1" indent="-199889" algn="l">
              <a:lnSpc>
                <a:spcPts val="2999"/>
              </a:lnSpc>
              <a:buFont typeface="Arial"/>
              <a:buChar char="•"/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LOG: Tracks entry logs</a:t>
            </a:r>
          </a:p>
          <a:p>
            <a:pPr marL="399778" lvl="1" indent="-199889" algn="l">
              <a:lnSpc>
                <a:spcPts val="2999"/>
              </a:lnSpc>
              <a:buFont typeface="Arial"/>
              <a:buChar char="•"/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ROOM: Manages room information.</a:t>
            </a:r>
          </a:p>
          <a:p>
            <a:pPr algn="l">
              <a:lnSpc>
                <a:spcPts val="2999"/>
              </a:lnSpc>
            </a:pPr>
            <a:endParaRPr lang="en-US" sz="1851">
              <a:solidFill>
                <a:srgbClr val="FFFFFF"/>
              </a:solidFill>
              <a:latin typeface="Poppins Ligh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CE3FD"/>
            </a:gs>
            <a:gs pos="55000">
              <a:srgbClr val="9C87E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83726" y="2819660"/>
            <a:ext cx="6988487" cy="5595357"/>
          </a:xfrm>
          <a:custGeom>
            <a:avLst/>
            <a:gdLst/>
            <a:ahLst/>
            <a:cxnLst/>
            <a:rect l="l" t="t" r="r" b="b"/>
            <a:pathLst>
              <a:path w="6988487" h="5595357">
                <a:moveTo>
                  <a:pt x="0" y="0"/>
                </a:moveTo>
                <a:lnTo>
                  <a:pt x="6988488" y="0"/>
                </a:lnTo>
                <a:lnTo>
                  <a:pt x="6988488" y="5595358"/>
                </a:lnTo>
                <a:lnTo>
                  <a:pt x="0" y="5595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grpSp>
        <p:nvGrpSpPr>
          <p:cNvPr id="3" name="Group 3"/>
          <p:cNvGrpSpPr/>
          <p:nvPr/>
        </p:nvGrpSpPr>
        <p:grpSpPr>
          <a:xfrm>
            <a:off x="7984048" y="2938508"/>
            <a:ext cx="2668682" cy="1078227"/>
            <a:chOff x="0" y="-66165"/>
            <a:chExt cx="702863" cy="28397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02863" cy="179203"/>
            </a:xfrm>
            <a:custGeom>
              <a:avLst/>
              <a:gdLst/>
              <a:ahLst/>
              <a:cxnLst/>
              <a:rect l="l" t="t" r="r" b="b"/>
              <a:pathLst>
                <a:path w="702863" h="179203">
                  <a:moveTo>
                    <a:pt x="0" y="0"/>
                  </a:moveTo>
                  <a:lnTo>
                    <a:pt x="702863" y="0"/>
                  </a:lnTo>
                  <a:lnTo>
                    <a:pt x="702863" y="179203"/>
                  </a:lnTo>
                  <a:lnTo>
                    <a:pt x="0" y="1792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LID4096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165"/>
              <a:ext cx="702863" cy="283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1" indent="0" algn="ctr">
                <a:lnSpc>
                  <a:spcPts val="3706"/>
                </a:lnSpc>
                <a:spcBef>
                  <a:spcPct val="0"/>
                </a:spcBef>
              </a:pPr>
              <a:r>
                <a:rPr lang="en-US" sz="2288">
                  <a:solidFill>
                    <a:srgbClr val="FFFFFF"/>
                  </a:solidFill>
                  <a:latin typeface="Poppins Light"/>
                </a:rPr>
                <a:t>Purpose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4135996" y="-2163135"/>
            <a:ext cx="6613789" cy="5640759"/>
          </a:xfrm>
          <a:custGeom>
            <a:avLst/>
            <a:gdLst/>
            <a:ahLst/>
            <a:cxnLst/>
            <a:rect l="l" t="t" r="r" b="b"/>
            <a:pathLst>
              <a:path w="6613789" h="5640759">
                <a:moveTo>
                  <a:pt x="0" y="0"/>
                </a:moveTo>
                <a:lnTo>
                  <a:pt x="6613790" y="0"/>
                </a:lnTo>
                <a:lnTo>
                  <a:pt x="6613790" y="5640759"/>
                </a:lnTo>
                <a:lnTo>
                  <a:pt x="0" y="56407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7" name="TextBox 7"/>
          <p:cNvSpPr txBox="1"/>
          <p:nvPr/>
        </p:nvSpPr>
        <p:spPr>
          <a:xfrm>
            <a:off x="5148635" y="1768530"/>
            <a:ext cx="10194847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8235"/>
              </a:lnSpc>
              <a:spcBef>
                <a:spcPct val="0"/>
              </a:spcBef>
            </a:pPr>
            <a:r>
              <a:rPr lang="en-US" sz="11438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HOW ABOUT A DATABASE?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984048" y="3978171"/>
            <a:ext cx="6400570" cy="729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To support the development of a desktop application, a Raspberry Pi app, and a facial recognition algorithm.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984048" y="5382860"/>
            <a:ext cx="5295042" cy="1078227"/>
            <a:chOff x="0" y="-61756"/>
            <a:chExt cx="1394579" cy="28397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94579" cy="179203"/>
            </a:xfrm>
            <a:custGeom>
              <a:avLst/>
              <a:gdLst/>
              <a:ahLst/>
              <a:cxnLst/>
              <a:rect l="l" t="t" r="r" b="b"/>
              <a:pathLst>
                <a:path w="1394579" h="179203">
                  <a:moveTo>
                    <a:pt x="0" y="0"/>
                  </a:moveTo>
                  <a:lnTo>
                    <a:pt x="1394579" y="0"/>
                  </a:lnTo>
                  <a:lnTo>
                    <a:pt x="1394579" y="179203"/>
                  </a:lnTo>
                  <a:lnTo>
                    <a:pt x="0" y="1792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LID4096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61756"/>
              <a:ext cx="1394579" cy="2839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1" indent="0" algn="ctr">
                <a:lnSpc>
                  <a:spcPts val="3706"/>
                </a:lnSpc>
                <a:spcBef>
                  <a:spcPct val="0"/>
                </a:spcBef>
              </a:pPr>
              <a:r>
                <a:rPr lang="en-US" sz="2288">
                  <a:solidFill>
                    <a:srgbClr val="FFFFFF"/>
                  </a:solidFill>
                  <a:latin typeface="Poppins Light"/>
                </a:rPr>
                <a:t>Tables and Their Functions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984048" y="6458545"/>
            <a:ext cx="8105145" cy="1844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9778" lvl="1" indent="-199889" algn="l">
              <a:lnSpc>
                <a:spcPts val="2999"/>
              </a:lnSpc>
              <a:buFont typeface="Arial"/>
              <a:buChar char="•"/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ADMIN: Stores email and password for login purposes.</a:t>
            </a:r>
          </a:p>
          <a:p>
            <a:pPr marL="399778" lvl="1" indent="-199889" algn="l">
              <a:lnSpc>
                <a:spcPts val="2999"/>
              </a:lnSpc>
              <a:buFont typeface="Arial"/>
              <a:buChar char="•"/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EMPLOYEE: Contains employee details.</a:t>
            </a:r>
          </a:p>
          <a:p>
            <a:pPr marL="399778" lvl="1" indent="-199889" algn="l">
              <a:lnSpc>
                <a:spcPts val="2999"/>
              </a:lnSpc>
              <a:buFont typeface="Arial"/>
              <a:buChar char="•"/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LOG: Tracks entry logs</a:t>
            </a:r>
          </a:p>
          <a:p>
            <a:pPr marL="399778" lvl="1" indent="-199889" algn="l">
              <a:lnSpc>
                <a:spcPts val="2999"/>
              </a:lnSpc>
              <a:buFont typeface="Arial"/>
              <a:buChar char="•"/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ROOM: Manages room information.</a:t>
            </a:r>
          </a:p>
          <a:p>
            <a:pPr algn="l">
              <a:lnSpc>
                <a:spcPts val="2999"/>
              </a:lnSpc>
            </a:pPr>
            <a:endParaRPr lang="en-US" sz="1851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13" name="Freeform 2">
            <a:extLst>
              <a:ext uri="{FF2B5EF4-FFF2-40B4-BE49-F238E27FC236}">
                <a16:creationId xmlns:a16="http://schemas.microsoft.com/office/drawing/2014/main" id="{622209A5-056E-8729-B136-C2A112B70E6B}"/>
              </a:ext>
            </a:extLst>
          </p:cNvPr>
          <p:cNvSpPr/>
          <p:nvPr/>
        </p:nvSpPr>
        <p:spPr>
          <a:xfrm rot="10800000">
            <a:off x="21187418" y="-4549157"/>
            <a:ext cx="4868954" cy="4772044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FFAD2D4A-C1A6-87FC-D0D4-53B5B19F639D}"/>
              </a:ext>
            </a:extLst>
          </p:cNvPr>
          <p:cNvSpPr/>
          <p:nvPr/>
        </p:nvSpPr>
        <p:spPr>
          <a:xfrm rot="11535063">
            <a:off x="-4712821" y="9405695"/>
            <a:ext cx="4981082" cy="5392965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B4E5918E-DC7A-8834-C8E4-975281C40DF8}"/>
              </a:ext>
            </a:extLst>
          </p:cNvPr>
          <p:cNvSpPr txBox="1"/>
          <p:nvPr/>
        </p:nvSpPr>
        <p:spPr>
          <a:xfrm>
            <a:off x="2371855" y="-4125311"/>
            <a:ext cx="12215103" cy="9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chemeClr val="bg1"/>
                </a:solidFill>
                <a:latin typeface="Computer Says No"/>
              </a:rPr>
              <a:t>FACIAL RECOGNITION ALGORITHM</a:t>
            </a: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0EAF0686-C50B-C735-D94C-6FA60FF50A88}"/>
              </a:ext>
            </a:extLst>
          </p:cNvPr>
          <p:cNvSpPr/>
          <p:nvPr/>
        </p:nvSpPr>
        <p:spPr>
          <a:xfrm>
            <a:off x="1524000" y="12259209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30" y="0"/>
                </a:lnTo>
                <a:lnTo>
                  <a:pt x="2113330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29247FC8-711D-9D82-EE28-E6002BBADDEE}"/>
              </a:ext>
            </a:extLst>
          </p:cNvPr>
          <p:cNvSpPr/>
          <p:nvPr/>
        </p:nvSpPr>
        <p:spPr>
          <a:xfrm>
            <a:off x="5689364" y="13856661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D86BB67-A35A-990D-668E-B7E3BE9DF6A3}"/>
              </a:ext>
            </a:extLst>
          </p:cNvPr>
          <p:cNvSpPr/>
          <p:nvPr/>
        </p:nvSpPr>
        <p:spPr>
          <a:xfrm>
            <a:off x="9754383" y="15698450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9" name="Freeform 8">
            <a:extLst>
              <a:ext uri="{FF2B5EF4-FFF2-40B4-BE49-F238E27FC236}">
                <a16:creationId xmlns:a16="http://schemas.microsoft.com/office/drawing/2014/main" id="{192F3242-8BBB-036E-9F9A-FFA1856868CB}"/>
              </a:ext>
            </a:extLst>
          </p:cNvPr>
          <p:cNvSpPr/>
          <p:nvPr/>
        </p:nvSpPr>
        <p:spPr>
          <a:xfrm>
            <a:off x="14102314" y="17436942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20" name="TextBox 9">
            <a:extLst>
              <a:ext uri="{FF2B5EF4-FFF2-40B4-BE49-F238E27FC236}">
                <a16:creationId xmlns:a16="http://schemas.microsoft.com/office/drawing/2014/main" id="{4714861E-E657-7BE4-4740-291A08908467}"/>
              </a:ext>
            </a:extLst>
          </p:cNvPr>
          <p:cNvSpPr txBox="1"/>
          <p:nvPr/>
        </p:nvSpPr>
        <p:spPr>
          <a:xfrm>
            <a:off x="1927747" y="12987811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01</a:t>
            </a:r>
          </a:p>
        </p:txBody>
      </p:sp>
      <p:sp>
        <p:nvSpPr>
          <p:cNvPr id="21" name="TextBox 10">
            <a:extLst>
              <a:ext uri="{FF2B5EF4-FFF2-40B4-BE49-F238E27FC236}">
                <a16:creationId xmlns:a16="http://schemas.microsoft.com/office/drawing/2014/main" id="{49CCE669-E00E-9624-430A-57A85ECA37E0}"/>
              </a:ext>
            </a:extLst>
          </p:cNvPr>
          <p:cNvSpPr txBox="1"/>
          <p:nvPr/>
        </p:nvSpPr>
        <p:spPr>
          <a:xfrm>
            <a:off x="6094531" y="14587614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02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24687DE6-AF1B-E0C7-C63A-2D456542BF55}"/>
              </a:ext>
            </a:extLst>
          </p:cNvPr>
          <p:cNvSpPr txBox="1"/>
          <p:nvPr/>
        </p:nvSpPr>
        <p:spPr>
          <a:xfrm>
            <a:off x="10158129" y="16429403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03</a:t>
            </a: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34527AB7-D83F-602B-C4B0-E490AE13F9E0}"/>
              </a:ext>
            </a:extLst>
          </p:cNvPr>
          <p:cNvSpPr txBox="1"/>
          <p:nvPr/>
        </p:nvSpPr>
        <p:spPr>
          <a:xfrm>
            <a:off x="14502364" y="18167895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04</a:t>
            </a:r>
          </a:p>
        </p:txBody>
      </p:sp>
      <p:sp>
        <p:nvSpPr>
          <p:cNvPr id="24" name="TextBox 13">
            <a:extLst>
              <a:ext uri="{FF2B5EF4-FFF2-40B4-BE49-F238E27FC236}">
                <a16:creationId xmlns:a16="http://schemas.microsoft.com/office/drawing/2014/main" id="{EFFA9AE5-C6D9-55DE-00F1-02FDF0AD4361}"/>
              </a:ext>
            </a:extLst>
          </p:cNvPr>
          <p:cNvSpPr txBox="1"/>
          <p:nvPr/>
        </p:nvSpPr>
        <p:spPr>
          <a:xfrm>
            <a:off x="13487400" y="19918414"/>
            <a:ext cx="3121512" cy="1844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Matching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Compare extracted features against stored facial data to identify or verify the person.</a:t>
            </a:r>
          </a:p>
        </p:txBody>
      </p:sp>
      <p:sp>
        <p:nvSpPr>
          <p:cNvPr id="25" name="AutoShape 14">
            <a:extLst>
              <a:ext uri="{FF2B5EF4-FFF2-40B4-BE49-F238E27FC236}">
                <a16:creationId xmlns:a16="http://schemas.microsoft.com/office/drawing/2014/main" id="{15060D1D-2323-F9EF-7B0F-0EB002AEE123}"/>
              </a:ext>
            </a:extLst>
          </p:cNvPr>
          <p:cNvSpPr/>
          <p:nvPr/>
        </p:nvSpPr>
        <p:spPr>
          <a:xfrm>
            <a:off x="11867712" y="17030699"/>
            <a:ext cx="2268284" cy="1137196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26" name="TextBox 15">
            <a:extLst>
              <a:ext uri="{FF2B5EF4-FFF2-40B4-BE49-F238E27FC236}">
                <a16:creationId xmlns:a16="http://schemas.microsoft.com/office/drawing/2014/main" id="{51977B25-7A49-177D-D14E-9D22FBA74126}"/>
              </a:ext>
            </a:extLst>
          </p:cNvPr>
          <p:cNvSpPr txBox="1"/>
          <p:nvPr/>
        </p:nvSpPr>
        <p:spPr>
          <a:xfrm>
            <a:off x="9372600" y="18642955"/>
            <a:ext cx="3121512" cy="147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Feature Extraction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Extract distinctive features from the aligned face for accurate identification</a:t>
            </a:r>
          </a:p>
        </p:txBody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E2491654-002A-322C-3A69-4B3C1EB116EB}"/>
              </a:ext>
            </a:extLst>
          </p:cNvPr>
          <p:cNvSpPr txBox="1"/>
          <p:nvPr/>
        </p:nvSpPr>
        <p:spPr>
          <a:xfrm>
            <a:off x="5148635" y="16389745"/>
            <a:ext cx="3121512" cy="2215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Alignment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"/>
              </a:rPr>
              <a:t>Apply geometric transformations to align facial landmarks (e.g., eyes, nose, mouth) to a predefined template</a:t>
            </a:r>
          </a:p>
        </p:txBody>
      </p:sp>
      <p:sp>
        <p:nvSpPr>
          <p:cNvPr id="28" name="AutoShape 17">
            <a:extLst>
              <a:ext uri="{FF2B5EF4-FFF2-40B4-BE49-F238E27FC236}">
                <a16:creationId xmlns:a16="http://schemas.microsoft.com/office/drawing/2014/main" id="{57A75830-3351-21E4-EB49-252974D588B2}"/>
              </a:ext>
            </a:extLst>
          </p:cNvPr>
          <p:cNvSpPr/>
          <p:nvPr/>
        </p:nvSpPr>
        <p:spPr>
          <a:xfrm>
            <a:off x="7802692" y="15156213"/>
            <a:ext cx="2113329" cy="1051570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29" name="AutoShape 18">
            <a:extLst>
              <a:ext uri="{FF2B5EF4-FFF2-40B4-BE49-F238E27FC236}">
                <a16:creationId xmlns:a16="http://schemas.microsoft.com/office/drawing/2014/main" id="{AEC93024-7212-87C3-2B92-AB2BE41024AD}"/>
              </a:ext>
            </a:extLst>
          </p:cNvPr>
          <p:cNvSpPr/>
          <p:nvPr/>
        </p:nvSpPr>
        <p:spPr>
          <a:xfrm>
            <a:off x="3655384" y="13391365"/>
            <a:ext cx="2113329" cy="981172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30" name="TextBox 19">
            <a:extLst>
              <a:ext uri="{FF2B5EF4-FFF2-40B4-BE49-F238E27FC236}">
                <a16:creationId xmlns:a16="http://schemas.microsoft.com/office/drawing/2014/main" id="{C74839D5-ACA7-9B86-1EA1-31D6E1DD6920}"/>
              </a:ext>
            </a:extLst>
          </p:cNvPr>
          <p:cNvSpPr txBox="1"/>
          <p:nvPr/>
        </p:nvSpPr>
        <p:spPr>
          <a:xfrm>
            <a:off x="1019908" y="15265736"/>
            <a:ext cx="3121512" cy="147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Detection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 Utilize algorithm ... to scan the input and detect facial regions</a:t>
            </a:r>
          </a:p>
        </p:txBody>
      </p:sp>
      <p:sp>
        <p:nvSpPr>
          <p:cNvPr id="31" name="Freeform 2">
            <a:extLst>
              <a:ext uri="{FF2B5EF4-FFF2-40B4-BE49-F238E27FC236}">
                <a16:creationId xmlns:a16="http://schemas.microsoft.com/office/drawing/2014/main" id="{E6C5B3FB-9937-8F14-1F5A-B0DDA899BFC8}"/>
              </a:ext>
            </a:extLst>
          </p:cNvPr>
          <p:cNvSpPr/>
          <p:nvPr/>
        </p:nvSpPr>
        <p:spPr>
          <a:xfrm rot="16200000">
            <a:off x="-3508378" y="20617985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2" name="Freeform 3">
            <a:extLst>
              <a:ext uri="{FF2B5EF4-FFF2-40B4-BE49-F238E27FC236}">
                <a16:creationId xmlns:a16="http://schemas.microsoft.com/office/drawing/2014/main" id="{C37F3AB2-2485-882E-091B-5C062666DE8D}"/>
              </a:ext>
            </a:extLst>
          </p:cNvPr>
          <p:cNvSpPr/>
          <p:nvPr/>
        </p:nvSpPr>
        <p:spPr>
          <a:xfrm rot="16200000">
            <a:off x="4368964" y="16619152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3" name="Freeform 4">
            <a:extLst>
              <a:ext uri="{FF2B5EF4-FFF2-40B4-BE49-F238E27FC236}">
                <a16:creationId xmlns:a16="http://schemas.microsoft.com/office/drawing/2014/main" id="{19482BF2-1D42-F17C-3AD2-DF8C5C099D08}"/>
              </a:ext>
            </a:extLst>
          </p:cNvPr>
          <p:cNvSpPr/>
          <p:nvPr/>
        </p:nvSpPr>
        <p:spPr>
          <a:xfrm rot="16200000">
            <a:off x="12893394" y="20261868"/>
            <a:ext cx="9074405" cy="4174226"/>
          </a:xfrm>
          <a:custGeom>
            <a:avLst/>
            <a:gdLst/>
            <a:ahLst/>
            <a:cxnLst/>
            <a:rect l="l" t="t" r="r" b="b"/>
            <a:pathLst>
              <a:path w="9074405" h="4174226">
                <a:moveTo>
                  <a:pt x="0" y="0"/>
                </a:moveTo>
                <a:lnTo>
                  <a:pt x="9074405" y="0"/>
                </a:lnTo>
                <a:lnTo>
                  <a:pt x="9074405" y="4174227"/>
                </a:lnTo>
                <a:lnTo>
                  <a:pt x="0" y="417422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B6DC8962-DC94-229D-F0BD-08A24820072C}"/>
              </a:ext>
            </a:extLst>
          </p:cNvPr>
          <p:cNvSpPr/>
          <p:nvPr/>
        </p:nvSpPr>
        <p:spPr>
          <a:xfrm>
            <a:off x="19812000" y="6846548"/>
            <a:ext cx="4817598" cy="4184142"/>
          </a:xfrm>
          <a:custGeom>
            <a:avLst/>
            <a:gdLst/>
            <a:ahLst/>
            <a:cxnLst/>
            <a:rect l="l" t="t" r="r" b="b"/>
            <a:pathLst>
              <a:path w="4817598" h="4184142">
                <a:moveTo>
                  <a:pt x="0" y="0"/>
                </a:moveTo>
                <a:lnTo>
                  <a:pt x="4817598" y="0"/>
                </a:lnTo>
                <a:lnTo>
                  <a:pt x="4817598" y="4184143"/>
                </a:lnTo>
                <a:lnTo>
                  <a:pt x="0" y="418414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5" name="Freeform 6">
            <a:extLst>
              <a:ext uri="{FF2B5EF4-FFF2-40B4-BE49-F238E27FC236}">
                <a16:creationId xmlns:a16="http://schemas.microsoft.com/office/drawing/2014/main" id="{B1B62F9F-0F32-4C8A-6E8A-C654634D9DF9}"/>
              </a:ext>
            </a:extLst>
          </p:cNvPr>
          <p:cNvSpPr/>
          <p:nvPr/>
        </p:nvSpPr>
        <p:spPr>
          <a:xfrm rot="19407527">
            <a:off x="-6734102" y="8549297"/>
            <a:ext cx="3036251" cy="2957768"/>
          </a:xfrm>
          <a:custGeom>
            <a:avLst/>
            <a:gdLst/>
            <a:ahLst/>
            <a:cxnLst/>
            <a:rect l="l" t="t" r="r" b="b"/>
            <a:pathLst>
              <a:path w="5101092" h="4365182">
                <a:moveTo>
                  <a:pt x="0" y="0"/>
                </a:moveTo>
                <a:lnTo>
                  <a:pt x="5101092" y="0"/>
                </a:lnTo>
                <a:lnTo>
                  <a:pt x="5101092" y="4365181"/>
                </a:lnTo>
                <a:lnTo>
                  <a:pt x="0" y="436518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6" name="Freeform 8">
            <a:extLst>
              <a:ext uri="{FF2B5EF4-FFF2-40B4-BE49-F238E27FC236}">
                <a16:creationId xmlns:a16="http://schemas.microsoft.com/office/drawing/2014/main" id="{EAF29C93-A765-6E88-1EBB-1242F6E88D68}"/>
              </a:ext>
            </a:extLst>
          </p:cNvPr>
          <p:cNvSpPr/>
          <p:nvPr/>
        </p:nvSpPr>
        <p:spPr>
          <a:xfrm rot="20527774">
            <a:off x="-1345803" y="17372626"/>
            <a:ext cx="2810484" cy="6367201"/>
          </a:xfrm>
          <a:custGeom>
            <a:avLst/>
            <a:gdLst/>
            <a:ahLst/>
            <a:cxnLst/>
            <a:rect l="l" t="t" r="r" b="b"/>
            <a:pathLst>
              <a:path w="2810484" h="6367201">
                <a:moveTo>
                  <a:pt x="0" y="0"/>
                </a:moveTo>
                <a:lnTo>
                  <a:pt x="2810484" y="0"/>
                </a:lnTo>
                <a:lnTo>
                  <a:pt x="2810484" y="6367202"/>
                </a:lnTo>
                <a:lnTo>
                  <a:pt x="0" y="636720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7" name="Freeform 9">
            <a:extLst>
              <a:ext uri="{FF2B5EF4-FFF2-40B4-BE49-F238E27FC236}">
                <a16:creationId xmlns:a16="http://schemas.microsoft.com/office/drawing/2014/main" id="{54230CDC-B194-E4B9-86B4-BE8A1F3FD15F}"/>
              </a:ext>
            </a:extLst>
          </p:cNvPr>
          <p:cNvSpPr/>
          <p:nvPr/>
        </p:nvSpPr>
        <p:spPr>
          <a:xfrm>
            <a:off x="16866868" y="18276237"/>
            <a:ext cx="1461470" cy="1849961"/>
          </a:xfrm>
          <a:custGeom>
            <a:avLst/>
            <a:gdLst/>
            <a:ahLst/>
            <a:cxnLst/>
            <a:rect l="l" t="t" r="r" b="b"/>
            <a:pathLst>
              <a:path w="1461470" h="1849961">
                <a:moveTo>
                  <a:pt x="0" y="0"/>
                </a:moveTo>
                <a:lnTo>
                  <a:pt x="1461469" y="0"/>
                </a:lnTo>
                <a:lnTo>
                  <a:pt x="1461469" y="1849961"/>
                </a:lnTo>
                <a:lnTo>
                  <a:pt x="0" y="1849961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8" name="Freeform 10">
            <a:extLst>
              <a:ext uri="{FF2B5EF4-FFF2-40B4-BE49-F238E27FC236}">
                <a16:creationId xmlns:a16="http://schemas.microsoft.com/office/drawing/2014/main" id="{E51CE3B7-93CE-B98C-1207-3F067BBD82A3}"/>
              </a:ext>
            </a:extLst>
          </p:cNvPr>
          <p:cNvSpPr/>
          <p:nvPr/>
        </p:nvSpPr>
        <p:spPr>
          <a:xfrm>
            <a:off x="8196936" y="14788112"/>
            <a:ext cx="1418460" cy="1695370"/>
          </a:xfrm>
          <a:custGeom>
            <a:avLst/>
            <a:gdLst/>
            <a:ahLst/>
            <a:cxnLst/>
            <a:rect l="l" t="t" r="r" b="b"/>
            <a:pathLst>
              <a:path w="1418460" h="1695370">
                <a:moveTo>
                  <a:pt x="0" y="0"/>
                </a:moveTo>
                <a:lnTo>
                  <a:pt x="1418460" y="0"/>
                </a:lnTo>
                <a:lnTo>
                  <a:pt x="1418460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9" name="Freeform 11">
            <a:extLst>
              <a:ext uri="{FF2B5EF4-FFF2-40B4-BE49-F238E27FC236}">
                <a16:creationId xmlns:a16="http://schemas.microsoft.com/office/drawing/2014/main" id="{4BA95FA3-3A36-0686-228F-27AB1B065DC6}"/>
              </a:ext>
            </a:extLst>
          </p:cNvPr>
          <p:cNvSpPr/>
          <p:nvPr/>
        </p:nvSpPr>
        <p:spPr>
          <a:xfrm>
            <a:off x="377225" y="18786945"/>
            <a:ext cx="1222079" cy="1695370"/>
          </a:xfrm>
          <a:custGeom>
            <a:avLst/>
            <a:gdLst/>
            <a:ahLst/>
            <a:cxnLst/>
            <a:rect l="l" t="t" r="r" b="b"/>
            <a:pathLst>
              <a:path w="1222079" h="1695370">
                <a:moveTo>
                  <a:pt x="0" y="0"/>
                </a:moveTo>
                <a:lnTo>
                  <a:pt x="1222079" y="0"/>
                </a:lnTo>
                <a:lnTo>
                  <a:pt x="1222079" y="1695370"/>
                </a:lnTo>
                <a:lnTo>
                  <a:pt x="0" y="1695370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40" name="TextBox 12">
            <a:extLst>
              <a:ext uri="{FF2B5EF4-FFF2-40B4-BE49-F238E27FC236}">
                <a16:creationId xmlns:a16="http://schemas.microsoft.com/office/drawing/2014/main" id="{7460F35B-9174-BF1D-BFCA-C4DF68C41EC2}"/>
              </a:ext>
            </a:extLst>
          </p:cNvPr>
          <p:cNvSpPr txBox="1"/>
          <p:nvPr/>
        </p:nvSpPr>
        <p:spPr>
          <a:xfrm>
            <a:off x="5478942" y="-2054934"/>
            <a:ext cx="7678893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90"/>
              </a:lnSpc>
              <a:spcBef>
                <a:spcPct val="0"/>
              </a:spcBef>
            </a:pPr>
            <a:r>
              <a:rPr lang="en-US" sz="10403">
                <a:solidFill>
                  <a:schemeClr val="bg1"/>
                </a:solidFill>
                <a:latin typeface="Computer Says No"/>
              </a:rPr>
              <a:t>PROJECT OBJECTIVES</a:t>
            </a:r>
          </a:p>
        </p:txBody>
      </p:sp>
      <p:sp>
        <p:nvSpPr>
          <p:cNvPr id="41" name="TextBox 13">
            <a:extLst>
              <a:ext uri="{FF2B5EF4-FFF2-40B4-BE49-F238E27FC236}">
                <a16:creationId xmlns:a16="http://schemas.microsoft.com/office/drawing/2014/main" id="{63FC4543-4795-84B5-3C41-8E487A58683A}"/>
              </a:ext>
            </a:extLst>
          </p:cNvPr>
          <p:cNvSpPr txBox="1"/>
          <p:nvPr/>
        </p:nvSpPr>
        <p:spPr>
          <a:xfrm>
            <a:off x="-656734" y="21053722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OBJECTIVE 01</a:t>
            </a:r>
          </a:p>
        </p:txBody>
      </p:sp>
      <p:sp>
        <p:nvSpPr>
          <p:cNvPr id="42" name="TextBox 14">
            <a:extLst>
              <a:ext uri="{FF2B5EF4-FFF2-40B4-BE49-F238E27FC236}">
                <a16:creationId xmlns:a16="http://schemas.microsoft.com/office/drawing/2014/main" id="{B50D296B-CDDF-1764-5DB0-848F15DA4ECF}"/>
              </a:ext>
            </a:extLst>
          </p:cNvPr>
          <p:cNvSpPr txBox="1"/>
          <p:nvPr/>
        </p:nvSpPr>
        <p:spPr>
          <a:xfrm>
            <a:off x="-530258" y="21650322"/>
            <a:ext cx="3037045" cy="151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</a:rPr>
              <a:t>Develop and refine the facial recognition algorithm </a:t>
            </a:r>
          </a:p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</a:rPr>
              <a:t>and integrate with the lock mechanism.</a:t>
            </a:r>
          </a:p>
          <a:p>
            <a:pPr algn="ctr">
              <a:lnSpc>
                <a:spcPts val="2439"/>
              </a:lnSpc>
            </a:pPr>
            <a:endParaRPr lang="en-US" sz="1505">
              <a:solidFill>
                <a:srgbClr val="FFFFFF"/>
              </a:solidFill>
              <a:latin typeface="Poppins Light"/>
            </a:endParaRPr>
          </a:p>
        </p:txBody>
      </p:sp>
      <p:sp>
        <p:nvSpPr>
          <p:cNvPr id="43" name="TextBox 15">
            <a:extLst>
              <a:ext uri="{FF2B5EF4-FFF2-40B4-BE49-F238E27FC236}">
                <a16:creationId xmlns:a16="http://schemas.microsoft.com/office/drawing/2014/main" id="{B3E026B3-8710-ED1F-1191-F7BC8E65053A}"/>
              </a:ext>
            </a:extLst>
          </p:cNvPr>
          <p:cNvSpPr txBox="1"/>
          <p:nvPr/>
        </p:nvSpPr>
        <p:spPr>
          <a:xfrm>
            <a:off x="7261168" y="17054889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OBJECTIVE 02</a:t>
            </a:r>
          </a:p>
        </p:txBody>
      </p:sp>
      <p:sp>
        <p:nvSpPr>
          <p:cNvPr id="44" name="TextBox 16">
            <a:extLst>
              <a:ext uri="{FF2B5EF4-FFF2-40B4-BE49-F238E27FC236}">
                <a16:creationId xmlns:a16="http://schemas.microsoft.com/office/drawing/2014/main" id="{9F1516D1-F535-370A-0F09-7F1F293BA6A6}"/>
              </a:ext>
            </a:extLst>
          </p:cNvPr>
          <p:cNvSpPr txBox="1"/>
          <p:nvPr/>
        </p:nvSpPr>
        <p:spPr>
          <a:xfrm>
            <a:off x="15785599" y="20697605"/>
            <a:ext cx="328999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58"/>
              </a:lnSpc>
              <a:spcBef>
                <a:spcPct val="0"/>
              </a:spcBef>
            </a:pPr>
            <a:r>
              <a:rPr lang="en-US" sz="6192"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OBJECTIVE 03</a:t>
            </a:r>
          </a:p>
        </p:txBody>
      </p:sp>
      <p:sp>
        <p:nvSpPr>
          <p:cNvPr id="45" name="TextBox 17">
            <a:extLst>
              <a:ext uri="{FF2B5EF4-FFF2-40B4-BE49-F238E27FC236}">
                <a16:creationId xmlns:a16="http://schemas.microsoft.com/office/drawing/2014/main" id="{8E60A8C8-3B24-50C5-1B50-0993164803B5}"/>
              </a:ext>
            </a:extLst>
          </p:cNvPr>
          <p:cNvSpPr txBox="1"/>
          <p:nvPr/>
        </p:nvSpPr>
        <p:spPr>
          <a:xfrm>
            <a:off x="7387644" y="17600233"/>
            <a:ext cx="3037045" cy="910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</a:rPr>
              <a:t>Enhance the user interface for an intuitive and user-friendly experience</a:t>
            </a:r>
          </a:p>
        </p:txBody>
      </p:sp>
      <p:sp>
        <p:nvSpPr>
          <p:cNvPr id="46" name="TextBox 18">
            <a:extLst>
              <a:ext uri="{FF2B5EF4-FFF2-40B4-BE49-F238E27FC236}">
                <a16:creationId xmlns:a16="http://schemas.microsoft.com/office/drawing/2014/main" id="{8C552DA0-521C-B571-3F43-16889AFDDAD4}"/>
              </a:ext>
            </a:extLst>
          </p:cNvPr>
          <p:cNvSpPr txBox="1"/>
          <p:nvPr/>
        </p:nvSpPr>
        <p:spPr>
          <a:xfrm>
            <a:off x="15914368" y="21242949"/>
            <a:ext cx="3037045" cy="121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39"/>
              </a:lnSpc>
            </a:pPr>
            <a:r>
              <a:rPr lang="en-US" sz="1505">
                <a:solidFill>
                  <a:srgbClr val="FFFFFF"/>
                </a:solidFill>
                <a:latin typeface="Poppins Light"/>
              </a:rPr>
              <a:t>Ensure data security and privacy protocols are robust and compliant with industry standards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5BA28F8F-1C53-87C4-66E9-41867F289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1831086"/>
            <a:ext cx="16357599" cy="6624825"/>
          </a:xfrm>
          <a:prstGeom prst="rect">
            <a:avLst/>
          </a:prstGeom>
          <a:ln>
            <a:noFill/>
          </a:ln>
        </p:spPr>
      </p:pic>
      <p:sp>
        <p:nvSpPr>
          <p:cNvPr id="48" name="Freeform 5">
            <a:extLst>
              <a:ext uri="{FF2B5EF4-FFF2-40B4-BE49-F238E27FC236}">
                <a16:creationId xmlns:a16="http://schemas.microsoft.com/office/drawing/2014/main" id="{3095F2A2-AB68-F4F0-237B-13F0448C7EEA}"/>
              </a:ext>
            </a:extLst>
          </p:cNvPr>
          <p:cNvSpPr/>
          <p:nvPr/>
        </p:nvSpPr>
        <p:spPr>
          <a:xfrm>
            <a:off x="1524000" y="12259209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30" y="0"/>
                </a:lnTo>
                <a:lnTo>
                  <a:pt x="2113330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49" name="Freeform 6">
            <a:extLst>
              <a:ext uri="{FF2B5EF4-FFF2-40B4-BE49-F238E27FC236}">
                <a16:creationId xmlns:a16="http://schemas.microsoft.com/office/drawing/2014/main" id="{EF88FACF-BFC8-DA12-55B8-E98241B5A9E4}"/>
              </a:ext>
            </a:extLst>
          </p:cNvPr>
          <p:cNvSpPr/>
          <p:nvPr/>
        </p:nvSpPr>
        <p:spPr>
          <a:xfrm>
            <a:off x="5689364" y="13856661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50" name="Freeform 7">
            <a:extLst>
              <a:ext uri="{FF2B5EF4-FFF2-40B4-BE49-F238E27FC236}">
                <a16:creationId xmlns:a16="http://schemas.microsoft.com/office/drawing/2014/main" id="{C5EAB3C8-4193-D3F7-F16F-F68A0DC05D7A}"/>
              </a:ext>
            </a:extLst>
          </p:cNvPr>
          <p:cNvSpPr/>
          <p:nvPr/>
        </p:nvSpPr>
        <p:spPr>
          <a:xfrm>
            <a:off x="9754383" y="15698450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51" name="Freeform 8">
            <a:extLst>
              <a:ext uri="{FF2B5EF4-FFF2-40B4-BE49-F238E27FC236}">
                <a16:creationId xmlns:a16="http://schemas.microsoft.com/office/drawing/2014/main" id="{8B93D3AB-82BC-D448-1FCC-A50551653452}"/>
              </a:ext>
            </a:extLst>
          </p:cNvPr>
          <p:cNvSpPr/>
          <p:nvPr/>
        </p:nvSpPr>
        <p:spPr>
          <a:xfrm>
            <a:off x="14102314" y="17436942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52" name="TextBox 9">
            <a:extLst>
              <a:ext uri="{FF2B5EF4-FFF2-40B4-BE49-F238E27FC236}">
                <a16:creationId xmlns:a16="http://schemas.microsoft.com/office/drawing/2014/main" id="{48B55BD0-D7EC-7201-8C79-5492DA887E08}"/>
              </a:ext>
            </a:extLst>
          </p:cNvPr>
          <p:cNvSpPr txBox="1"/>
          <p:nvPr/>
        </p:nvSpPr>
        <p:spPr>
          <a:xfrm>
            <a:off x="1927747" y="12987811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01</a:t>
            </a:r>
          </a:p>
        </p:txBody>
      </p:sp>
      <p:sp>
        <p:nvSpPr>
          <p:cNvPr id="53" name="TextBox 10">
            <a:extLst>
              <a:ext uri="{FF2B5EF4-FFF2-40B4-BE49-F238E27FC236}">
                <a16:creationId xmlns:a16="http://schemas.microsoft.com/office/drawing/2014/main" id="{E9EF217D-E23B-7E35-DDAE-D3C9D2621EBC}"/>
              </a:ext>
            </a:extLst>
          </p:cNvPr>
          <p:cNvSpPr txBox="1"/>
          <p:nvPr/>
        </p:nvSpPr>
        <p:spPr>
          <a:xfrm>
            <a:off x="6094531" y="14587614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02</a:t>
            </a:r>
          </a:p>
        </p:txBody>
      </p:sp>
      <p:sp>
        <p:nvSpPr>
          <p:cNvPr id="54" name="TextBox 11">
            <a:extLst>
              <a:ext uri="{FF2B5EF4-FFF2-40B4-BE49-F238E27FC236}">
                <a16:creationId xmlns:a16="http://schemas.microsoft.com/office/drawing/2014/main" id="{D174D854-D188-6F0F-6F68-0FA72BE585DB}"/>
              </a:ext>
            </a:extLst>
          </p:cNvPr>
          <p:cNvSpPr txBox="1"/>
          <p:nvPr/>
        </p:nvSpPr>
        <p:spPr>
          <a:xfrm>
            <a:off x="10158129" y="16429403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03</a:t>
            </a:r>
          </a:p>
        </p:txBody>
      </p:sp>
      <p:sp>
        <p:nvSpPr>
          <p:cNvPr id="55" name="TextBox 12">
            <a:extLst>
              <a:ext uri="{FF2B5EF4-FFF2-40B4-BE49-F238E27FC236}">
                <a16:creationId xmlns:a16="http://schemas.microsoft.com/office/drawing/2014/main" id="{8C0965BB-D676-C749-81CE-AEFF01AD9DC6}"/>
              </a:ext>
            </a:extLst>
          </p:cNvPr>
          <p:cNvSpPr txBox="1"/>
          <p:nvPr/>
        </p:nvSpPr>
        <p:spPr>
          <a:xfrm>
            <a:off x="14502364" y="18167895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04</a:t>
            </a:r>
          </a:p>
        </p:txBody>
      </p:sp>
      <p:sp>
        <p:nvSpPr>
          <p:cNvPr id="56" name="TextBox 13">
            <a:extLst>
              <a:ext uri="{FF2B5EF4-FFF2-40B4-BE49-F238E27FC236}">
                <a16:creationId xmlns:a16="http://schemas.microsoft.com/office/drawing/2014/main" id="{BCCBCBA4-6B11-27E0-1B73-FB163B1A790A}"/>
              </a:ext>
            </a:extLst>
          </p:cNvPr>
          <p:cNvSpPr txBox="1"/>
          <p:nvPr/>
        </p:nvSpPr>
        <p:spPr>
          <a:xfrm>
            <a:off x="13487400" y="19918414"/>
            <a:ext cx="3121512" cy="1844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Matching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Compare extracted features against stored facial data to identify or verify the person.</a:t>
            </a:r>
          </a:p>
        </p:txBody>
      </p:sp>
      <p:sp>
        <p:nvSpPr>
          <p:cNvPr id="57" name="AutoShape 14">
            <a:extLst>
              <a:ext uri="{FF2B5EF4-FFF2-40B4-BE49-F238E27FC236}">
                <a16:creationId xmlns:a16="http://schemas.microsoft.com/office/drawing/2014/main" id="{8B0B7B60-6864-FAA5-6E41-F9D914E05F2C}"/>
              </a:ext>
            </a:extLst>
          </p:cNvPr>
          <p:cNvSpPr/>
          <p:nvPr/>
        </p:nvSpPr>
        <p:spPr>
          <a:xfrm>
            <a:off x="11867712" y="17030699"/>
            <a:ext cx="2268284" cy="1137196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58" name="TextBox 15">
            <a:extLst>
              <a:ext uri="{FF2B5EF4-FFF2-40B4-BE49-F238E27FC236}">
                <a16:creationId xmlns:a16="http://schemas.microsoft.com/office/drawing/2014/main" id="{CBD08EFC-D9A3-EB76-34DE-BA82DEC6E769}"/>
              </a:ext>
            </a:extLst>
          </p:cNvPr>
          <p:cNvSpPr txBox="1"/>
          <p:nvPr/>
        </p:nvSpPr>
        <p:spPr>
          <a:xfrm>
            <a:off x="9372600" y="18642955"/>
            <a:ext cx="3121512" cy="147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Feature Extraction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Extract distinctive features from the aligned face for accurate identification</a:t>
            </a:r>
          </a:p>
        </p:txBody>
      </p:sp>
      <p:sp>
        <p:nvSpPr>
          <p:cNvPr id="60" name="AutoShape 17">
            <a:extLst>
              <a:ext uri="{FF2B5EF4-FFF2-40B4-BE49-F238E27FC236}">
                <a16:creationId xmlns:a16="http://schemas.microsoft.com/office/drawing/2014/main" id="{72D15394-9AAB-20C0-743E-BA998445CA3C}"/>
              </a:ext>
            </a:extLst>
          </p:cNvPr>
          <p:cNvSpPr/>
          <p:nvPr/>
        </p:nvSpPr>
        <p:spPr>
          <a:xfrm>
            <a:off x="7802692" y="15156213"/>
            <a:ext cx="2113329" cy="1051570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61" name="AutoShape 18">
            <a:extLst>
              <a:ext uri="{FF2B5EF4-FFF2-40B4-BE49-F238E27FC236}">
                <a16:creationId xmlns:a16="http://schemas.microsoft.com/office/drawing/2014/main" id="{43D122A2-5F67-5F96-19A6-FF5B40E14ED5}"/>
              </a:ext>
            </a:extLst>
          </p:cNvPr>
          <p:cNvSpPr/>
          <p:nvPr/>
        </p:nvSpPr>
        <p:spPr>
          <a:xfrm>
            <a:off x="3655384" y="13391365"/>
            <a:ext cx="2113329" cy="981172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62" name="TextBox 19">
            <a:extLst>
              <a:ext uri="{FF2B5EF4-FFF2-40B4-BE49-F238E27FC236}">
                <a16:creationId xmlns:a16="http://schemas.microsoft.com/office/drawing/2014/main" id="{F17B55ED-33C2-5EAB-3B76-F65F094AFB7D}"/>
              </a:ext>
            </a:extLst>
          </p:cNvPr>
          <p:cNvSpPr txBox="1"/>
          <p:nvPr/>
        </p:nvSpPr>
        <p:spPr>
          <a:xfrm>
            <a:off x="1019908" y="15265736"/>
            <a:ext cx="3121512" cy="147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Detection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 Utilize algorithm ... to scan the input and detect facial regions</a:t>
            </a:r>
          </a:p>
        </p:txBody>
      </p:sp>
      <p:sp>
        <p:nvSpPr>
          <p:cNvPr id="66" name="Freeform 8">
            <a:extLst>
              <a:ext uri="{FF2B5EF4-FFF2-40B4-BE49-F238E27FC236}">
                <a16:creationId xmlns:a16="http://schemas.microsoft.com/office/drawing/2014/main" id="{09E3EC6C-07E7-5240-0FBE-FDB51F5CDC92}"/>
              </a:ext>
            </a:extLst>
          </p:cNvPr>
          <p:cNvSpPr/>
          <p:nvPr/>
        </p:nvSpPr>
        <p:spPr>
          <a:xfrm rot="20527774">
            <a:off x="-1345803" y="17372626"/>
            <a:ext cx="2810484" cy="6367201"/>
          </a:xfrm>
          <a:custGeom>
            <a:avLst/>
            <a:gdLst/>
            <a:ahLst/>
            <a:cxnLst/>
            <a:rect l="l" t="t" r="r" b="b"/>
            <a:pathLst>
              <a:path w="2810484" h="6367201">
                <a:moveTo>
                  <a:pt x="0" y="0"/>
                </a:moveTo>
                <a:lnTo>
                  <a:pt x="2810484" y="0"/>
                </a:lnTo>
                <a:lnTo>
                  <a:pt x="2810484" y="6367202"/>
                </a:lnTo>
                <a:lnTo>
                  <a:pt x="0" y="63672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76" name="TextBox 16">
            <a:extLst>
              <a:ext uri="{FF2B5EF4-FFF2-40B4-BE49-F238E27FC236}">
                <a16:creationId xmlns:a16="http://schemas.microsoft.com/office/drawing/2014/main" id="{A09C3FFC-545D-7939-41E8-D4ABFD16B770}"/>
              </a:ext>
            </a:extLst>
          </p:cNvPr>
          <p:cNvSpPr txBox="1"/>
          <p:nvPr/>
        </p:nvSpPr>
        <p:spPr>
          <a:xfrm>
            <a:off x="5116555" y="16516868"/>
            <a:ext cx="3121512" cy="1505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0" dirty="0">
                <a:solidFill>
                  <a:srgbClr val="FFFFFF"/>
                </a:solidFill>
                <a:latin typeface="Poppins Bold"/>
              </a:rPr>
              <a:t>Facial Landmarks</a:t>
            </a:r>
            <a:endParaRPr lang="en-US" sz="1851" dirty="0" err="1">
              <a:solidFill>
                <a:srgbClr val="FFFFFF"/>
              </a:solidFill>
              <a:latin typeface="Poppins Bold"/>
            </a:endParaRPr>
          </a:p>
          <a:p>
            <a:pPr algn="ctr">
              <a:lnSpc>
                <a:spcPts val="2999"/>
              </a:lnSpc>
            </a:pPr>
            <a:r>
              <a:rPr lang="en-US" sz="1850" dirty="0">
                <a:solidFill>
                  <a:srgbClr val="FFFFFF"/>
                </a:solidFill>
                <a:latin typeface="Poppins"/>
                <a:ea typeface="+mn-lt"/>
                <a:cs typeface="Poppins"/>
              </a:rPr>
              <a:t>Identify key points on the face, such as the eyes, nose, and mouth.</a:t>
            </a:r>
            <a:endParaRPr lang="en-US" dirty="0"/>
          </a:p>
        </p:txBody>
      </p:sp>
      <p:sp>
        <p:nvSpPr>
          <p:cNvPr id="77" name="TextBox 4">
            <a:extLst>
              <a:ext uri="{FF2B5EF4-FFF2-40B4-BE49-F238E27FC236}">
                <a16:creationId xmlns:a16="http://schemas.microsoft.com/office/drawing/2014/main" id="{41DC9612-83A6-3084-3CA0-747C23FD66FF}"/>
              </a:ext>
            </a:extLst>
          </p:cNvPr>
          <p:cNvSpPr txBox="1"/>
          <p:nvPr/>
        </p:nvSpPr>
        <p:spPr>
          <a:xfrm>
            <a:off x="3036447" y="-3443758"/>
            <a:ext cx="12215103" cy="9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 dirty="0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FACIAL RECOGNITION ALGORITHM</a:t>
            </a:r>
          </a:p>
        </p:txBody>
      </p:sp>
    </p:spTree>
    <p:extLst>
      <p:ext uri="{BB962C8B-B14F-4D97-AF65-F5344CB8AC3E}">
        <p14:creationId xmlns:p14="http://schemas.microsoft.com/office/powerpoint/2010/main" val="1818389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CE3FD"/>
            </a:gs>
            <a:gs pos="51000">
              <a:srgbClr val="9C87E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571271" y="-3708211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" name="Freeform 3"/>
          <p:cNvSpPr/>
          <p:nvPr/>
        </p:nvSpPr>
        <p:spPr>
          <a:xfrm>
            <a:off x="-5811039" y="4636180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4" name="TextBox 4"/>
          <p:cNvSpPr txBox="1"/>
          <p:nvPr/>
        </p:nvSpPr>
        <p:spPr>
          <a:xfrm>
            <a:off x="3036448" y="1685239"/>
            <a:ext cx="12215103" cy="9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 dirty="0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FACIAL RECOGNITION ALGORITHM</a:t>
            </a:r>
          </a:p>
        </p:txBody>
      </p:sp>
      <p:sp>
        <p:nvSpPr>
          <p:cNvPr id="5" name="Freeform 5"/>
          <p:cNvSpPr/>
          <p:nvPr/>
        </p:nvSpPr>
        <p:spPr>
          <a:xfrm>
            <a:off x="2598221" y="3531890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30" y="0"/>
                </a:lnTo>
                <a:lnTo>
                  <a:pt x="2113330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6" name="Freeform 6"/>
          <p:cNvSpPr/>
          <p:nvPr/>
        </p:nvSpPr>
        <p:spPr>
          <a:xfrm>
            <a:off x="6378426" y="3464724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7" name="Freeform 7"/>
          <p:cNvSpPr/>
          <p:nvPr/>
        </p:nvSpPr>
        <p:spPr>
          <a:xfrm>
            <a:off x="10157163" y="3531890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8" name="Freeform 8"/>
          <p:cNvSpPr/>
          <p:nvPr/>
        </p:nvSpPr>
        <p:spPr>
          <a:xfrm>
            <a:off x="13949339" y="3531890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9" name="TextBox 9"/>
          <p:cNvSpPr txBox="1"/>
          <p:nvPr/>
        </p:nvSpPr>
        <p:spPr>
          <a:xfrm>
            <a:off x="3001968" y="4260492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783593" y="4195677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560909" y="4262843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349389" y="4262843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04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432252" y="5959424"/>
            <a:ext cx="3121512" cy="1844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Matching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Compare extracted features against stored facial data to identify or verify the person.</a:t>
            </a:r>
          </a:p>
        </p:txBody>
      </p:sp>
      <p:sp>
        <p:nvSpPr>
          <p:cNvPr id="14" name="AutoShape 14"/>
          <p:cNvSpPr/>
          <p:nvPr/>
        </p:nvSpPr>
        <p:spPr>
          <a:xfrm flipV="1">
            <a:off x="12270492" y="4612367"/>
            <a:ext cx="1702780" cy="0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15" name="TextBox 15"/>
          <p:cNvSpPr txBox="1"/>
          <p:nvPr/>
        </p:nvSpPr>
        <p:spPr>
          <a:xfrm>
            <a:off x="9653071" y="5959424"/>
            <a:ext cx="3121512" cy="147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Feature Extraction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Extract distinctive features from the aligned face for accurate identification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874334" y="5959424"/>
            <a:ext cx="3121512" cy="1505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0" dirty="0">
                <a:solidFill>
                  <a:srgbClr val="FFFFFF"/>
                </a:solidFill>
                <a:latin typeface="Poppins Bold"/>
              </a:rPr>
              <a:t>Facial Landmarks</a:t>
            </a:r>
            <a:endParaRPr lang="en-US" sz="1851" dirty="0" err="1">
              <a:solidFill>
                <a:srgbClr val="FFFFFF"/>
              </a:solidFill>
              <a:latin typeface="Poppins Bold"/>
            </a:endParaRPr>
          </a:p>
          <a:p>
            <a:pPr algn="ctr">
              <a:lnSpc>
                <a:spcPts val="2999"/>
              </a:lnSpc>
            </a:pPr>
            <a:r>
              <a:rPr lang="en-US" sz="1850" dirty="0">
                <a:solidFill>
                  <a:srgbClr val="FFFFFF"/>
                </a:solidFill>
                <a:latin typeface="Poppins"/>
                <a:ea typeface="+mn-lt"/>
                <a:cs typeface="Poppins"/>
              </a:rPr>
              <a:t>Identify key points on the face, such as the eyes, nose, and mouth.</a:t>
            </a:r>
            <a:endParaRPr lang="en-US" dirty="0"/>
          </a:p>
        </p:txBody>
      </p:sp>
      <p:sp>
        <p:nvSpPr>
          <p:cNvPr id="17" name="AutoShape 17"/>
          <p:cNvSpPr/>
          <p:nvPr/>
        </p:nvSpPr>
        <p:spPr>
          <a:xfrm flipV="1">
            <a:off x="8454383" y="4612367"/>
            <a:ext cx="1702780" cy="0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18" name="AutoShape 18"/>
          <p:cNvSpPr/>
          <p:nvPr/>
        </p:nvSpPr>
        <p:spPr>
          <a:xfrm flipV="1">
            <a:off x="4675646" y="4545201"/>
            <a:ext cx="1702780" cy="0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19" name="TextBox 19"/>
          <p:cNvSpPr txBox="1"/>
          <p:nvPr/>
        </p:nvSpPr>
        <p:spPr>
          <a:xfrm>
            <a:off x="2095597" y="5959424"/>
            <a:ext cx="3121512" cy="147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Detection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 Utilize algorithm ... to scan the input and detect facial regions</a:t>
            </a:r>
          </a:p>
        </p:txBody>
      </p:sp>
      <p:sp>
        <p:nvSpPr>
          <p:cNvPr id="34" name="TextBox 4">
            <a:extLst>
              <a:ext uri="{FF2B5EF4-FFF2-40B4-BE49-F238E27FC236}">
                <a16:creationId xmlns:a16="http://schemas.microsoft.com/office/drawing/2014/main" id="{02D7DFB7-344C-A5CF-4BAF-5827957A709A}"/>
              </a:ext>
            </a:extLst>
          </p:cNvPr>
          <p:cNvSpPr txBox="1"/>
          <p:nvPr/>
        </p:nvSpPr>
        <p:spPr>
          <a:xfrm>
            <a:off x="10626123" y="-2822646"/>
            <a:ext cx="8652476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4"/>
              </a:lnSpc>
              <a:spcBef>
                <a:spcPct val="0"/>
              </a:spcBef>
            </a:pPr>
            <a:r>
              <a:rPr lang="en-US" sz="9631">
                <a:solidFill>
                  <a:schemeClr val="bg1"/>
                </a:solidFill>
                <a:latin typeface="Computer Says No"/>
              </a:rPr>
              <a:t>RASPBERRY PI APP</a:t>
            </a:r>
          </a:p>
        </p:txBody>
      </p:sp>
      <p:sp>
        <p:nvSpPr>
          <p:cNvPr id="35" name="TextBox 5">
            <a:extLst>
              <a:ext uri="{FF2B5EF4-FFF2-40B4-BE49-F238E27FC236}">
                <a16:creationId xmlns:a16="http://schemas.microsoft.com/office/drawing/2014/main" id="{BBE9C827-8EC2-C996-06AA-8A78296CA186}"/>
              </a:ext>
            </a:extLst>
          </p:cNvPr>
          <p:cNvSpPr txBox="1"/>
          <p:nvPr/>
        </p:nvSpPr>
        <p:spPr>
          <a:xfrm>
            <a:off x="18727270" y="3437919"/>
            <a:ext cx="8223524" cy="2782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975" lvl="1" indent="-248488" algn="l">
              <a:lnSpc>
                <a:spcPts val="3729"/>
              </a:lnSpc>
              <a:buFont typeface="Arial"/>
              <a:buChar char="•"/>
            </a:pPr>
            <a:r>
              <a:rPr lang="en-US" sz="2301">
                <a:solidFill>
                  <a:srgbClr val="FFFFFF"/>
                </a:solidFill>
                <a:latin typeface="Poppins Bold"/>
              </a:rPr>
              <a:t>Functionality:</a:t>
            </a:r>
            <a:r>
              <a:rPr lang="en-US" sz="2301">
                <a:solidFill>
                  <a:srgbClr val="FFFFFF"/>
                </a:solidFill>
                <a:latin typeface="Poppins Light"/>
              </a:rPr>
              <a:t> Allows users to select the room they want to enter and choose between facial recognition or NFC card scanning for door access.</a:t>
            </a:r>
          </a:p>
          <a:p>
            <a:pPr algn="l">
              <a:lnSpc>
                <a:spcPts val="3729"/>
              </a:lnSpc>
            </a:pPr>
            <a:endParaRPr lang="en-US" sz="2301">
              <a:solidFill>
                <a:srgbClr val="FFFFFF"/>
              </a:solidFill>
              <a:latin typeface="Poppins Light"/>
            </a:endParaRPr>
          </a:p>
          <a:p>
            <a:pPr marL="496975" lvl="1" indent="-248488" algn="l">
              <a:lnSpc>
                <a:spcPts val="3729"/>
              </a:lnSpc>
              <a:buFont typeface="Arial"/>
              <a:buChar char="•"/>
            </a:pPr>
            <a:r>
              <a:rPr lang="en-US" sz="2301">
                <a:solidFill>
                  <a:srgbClr val="FFFFFF"/>
                </a:solidFill>
                <a:latin typeface="Poppins Bold"/>
              </a:rPr>
              <a:t>Purpose:</a:t>
            </a:r>
            <a:r>
              <a:rPr lang="en-US" sz="2301">
                <a:solidFill>
                  <a:srgbClr val="FFFFFF"/>
                </a:solidFill>
                <a:latin typeface="Poppins Light"/>
              </a:rPr>
              <a:t> Provides a flexible, user-friendly interface for secure and efficient access control.</a:t>
            </a:r>
          </a:p>
        </p:txBody>
      </p:sp>
      <p:sp>
        <p:nvSpPr>
          <p:cNvPr id="36" name="Freeform 6">
            <a:extLst>
              <a:ext uri="{FF2B5EF4-FFF2-40B4-BE49-F238E27FC236}">
                <a16:creationId xmlns:a16="http://schemas.microsoft.com/office/drawing/2014/main" id="{D6803679-6351-59E4-10A0-4FF71D5E0CEF}"/>
              </a:ext>
            </a:extLst>
          </p:cNvPr>
          <p:cNvSpPr/>
          <p:nvPr/>
        </p:nvSpPr>
        <p:spPr>
          <a:xfrm rot="19877798" flipH="1">
            <a:off x="19795065" y="7596661"/>
            <a:ext cx="4224398" cy="3231550"/>
          </a:xfrm>
          <a:custGeom>
            <a:avLst/>
            <a:gdLst/>
            <a:ahLst/>
            <a:cxnLst/>
            <a:rect l="l" t="t" r="r" b="b"/>
            <a:pathLst>
              <a:path w="4224398" h="3231550">
                <a:moveTo>
                  <a:pt x="4224398" y="0"/>
                </a:moveTo>
                <a:lnTo>
                  <a:pt x="0" y="0"/>
                </a:lnTo>
                <a:lnTo>
                  <a:pt x="0" y="3231550"/>
                </a:lnTo>
                <a:lnTo>
                  <a:pt x="4224398" y="3231550"/>
                </a:lnTo>
                <a:lnTo>
                  <a:pt x="4224398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39" name="Freeform 9">
            <a:extLst>
              <a:ext uri="{FF2B5EF4-FFF2-40B4-BE49-F238E27FC236}">
                <a16:creationId xmlns:a16="http://schemas.microsoft.com/office/drawing/2014/main" id="{B046045C-0FAC-E3C6-7169-6B06C8A747DB}"/>
              </a:ext>
            </a:extLst>
          </p:cNvPr>
          <p:cNvSpPr/>
          <p:nvPr/>
        </p:nvSpPr>
        <p:spPr>
          <a:xfrm>
            <a:off x="-802597" y="11651718"/>
            <a:ext cx="6019706" cy="2537306"/>
          </a:xfrm>
          <a:custGeom>
            <a:avLst/>
            <a:gdLst/>
            <a:ahLst/>
            <a:cxnLst/>
            <a:rect l="l" t="t" r="r" b="b"/>
            <a:pathLst>
              <a:path w="9971383" h="4202938">
                <a:moveTo>
                  <a:pt x="0" y="0"/>
                </a:moveTo>
                <a:lnTo>
                  <a:pt x="9971384" y="0"/>
                </a:lnTo>
                <a:lnTo>
                  <a:pt x="9971384" y="4202938"/>
                </a:lnTo>
                <a:lnTo>
                  <a:pt x="0" y="42029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40" name="Freeform 8">
            <a:extLst>
              <a:ext uri="{FF2B5EF4-FFF2-40B4-BE49-F238E27FC236}">
                <a16:creationId xmlns:a16="http://schemas.microsoft.com/office/drawing/2014/main" id="{F9ECD9B2-7543-2491-1017-CEA08F17DF2D}"/>
              </a:ext>
            </a:extLst>
          </p:cNvPr>
          <p:cNvSpPr/>
          <p:nvPr/>
        </p:nvSpPr>
        <p:spPr>
          <a:xfrm>
            <a:off x="13435376" y="-5751472"/>
            <a:ext cx="10008973" cy="822960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41" name="Freeform 3">
            <a:extLst>
              <a:ext uri="{FF2B5EF4-FFF2-40B4-BE49-F238E27FC236}">
                <a16:creationId xmlns:a16="http://schemas.microsoft.com/office/drawing/2014/main" id="{42100110-2433-AAA1-AFCB-DF98D5527B97}"/>
              </a:ext>
            </a:extLst>
          </p:cNvPr>
          <p:cNvSpPr/>
          <p:nvPr/>
        </p:nvSpPr>
        <p:spPr>
          <a:xfrm>
            <a:off x="-8755432" y="776087"/>
            <a:ext cx="7937973" cy="9510913"/>
          </a:xfrm>
          <a:custGeom>
            <a:avLst/>
            <a:gdLst/>
            <a:ahLst/>
            <a:cxnLst/>
            <a:rect l="l" t="t" r="r" b="b"/>
            <a:pathLst>
              <a:path w="8585708" h="10286999">
                <a:moveTo>
                  <a:pt x="8585708" y="762"/>
                </a:moveTo>
                <a:cubicBezTo>
                  <a:pt x="8581644" y="20447"/>
                  <a:pt x="8577961" y="40132"/>
                  <a:pt x="8573515" y="59690"/>
                </a:cubicBezTo>
                <a:cubicBezTo>
                  <a:pt x="8478138" y="485521"/>
                  <a:pt x="8382634" y="911225"/>
                  <a:pt x="8287258" y="1337056"/>
                </a:cubicBezTo>
                <a:cubicBezTo>
                  <a:pt x="8146288" y="1966722"/>
                  <a:pt x="8005699" y="2596388"/>
                  <a:pt x="7864602" y="3225927"/>
                </a:cubicBezTo>
                <a:cubicBezTo>
                  <a:pt x="7691247" y="3999103"/>
                  <a:pt x="7517384" y="4772152"/>
                  <a:pt x="7344029" y="5545328"/>
                </a:cubicBezTo>
                <a:cubicBezTo>
                  <a:pt x="7194677" y="6211443"/>
                  <a:pt x="7045579" y="6877558"/>
                  <a:pt x="6896354" y="7543800"/>
                </a:cubicBezTo>
                <a:cubicBezTo>
                  <a:pt x="6765290" y="8129016"/>
                  <a:pt x="6634480" y="8714105"/>
                  <a:pt x="6503162" y="9299194"/>
                </a:cubicBezTo>
                <a:cubicBezTo>
                  <a:pt x="6429375" y="9628250"/>
                  <a:pt x="6354953" y="9957181"/>
                  <a:pt x="6280785" y="10286237"/>
                </a:cubicBezTo>
                <a:cubicBezTo>
                  <a:pt x="4199382" y="10286237"/>
                  <a:pt x="2118106" y="10286110"/>
                  <a:pt x="36830" y="10286999"/>
                </a:cubicBezTo>
                <a:cubicBezTo>
                  <a:pt x="6731" y="10286999"/>
                  <a:pt x="0" y="10280268"/>
                  <a:pt x="0" y="10250043"/>
                </a:cubicBezTo>
                <a:cubicBezTo>
                  <a:pt x="762" y="6845681"/>
                  <a:pt x="762" y="3441319"/>
                  <a:pt x="0" y="36957"/>
                </a:cubicBezTo>
                <a:cubicBezTo>
                  <a:pt x="0" y="6731"/>
                  <a:pt x="6731" y="0"/>
                  <a:pt x="36830" y="0"/>
                </a:cubicBezTo>
                <a:cubicBezTo>
                  <a:pt x="2886456" y="762"/>
                  <a:pt x="5736082" y="762"/>
                  <a:pt x="8585708" y="762"/>
                </a:cubicBezTo>
                <a:close/>
              </a:path>
            </a:pathLst>
          </a:custGeom>
          <a:blipFill>
            <a:blip r:embed="rId7"/>
            <a:stretch>
              <a:fillRect l="-39749" r="-39749"/>
            </a:stretch>
          </a:blipFill>
        </p:spPr>
        <p:txBody>
          <a:bodyPr/>
          <a:lstStyle/>
          <a:p>
            <a:endParaRPr lang="LID4096"/>
          </a:p>
        </p:txBody>
      </p:sp>
      <p:grpSp>
        <p:nvGrpSpPr>
          <p:cNvPr id="42" name="Group 2">
            <a:extLst>
              <a:ext uri="{FF2B5EF4-FFF2-40B4-BE49-F238E27FC236}">
                <a16:creationId xmlns:a16="http://schemas.microsoft.com/office/drawing/2014/main" id="{D886F84A-3194-16DC-FF85-172735BD8575}"/>
              </a:ext>
            </a:extLst>
          </p:cNvPr>
          <p:cNvGrpSpPr>
            <a:grpSpLocks noChangeAspect="1"/>
          </p:cNvGrpSpPr>
          <p:nvPr/>
        </p:nvGrpSpPr>
        <p:grpSpPr>
          <a:xfrm>
            <a:off x="-8694713" y="642233"/>
            <a:ext cx="7937973" cy="9510914"/>
            <a:chOff x="0" y="0"/>
            <a:chExt cx="8585708" cy="10287000"/>
          </a:xfrm>
        </p:grpSpPr>
        <p:sp>
          <p:nvSpPr>
            <p:cNvPr id="43" name="Freeform 3">
              <a:extLst>
                <a:ext uri="{FF2B5EF4-FFF2-40B4-BE49-F238E27FC236}">
                  <a16:creationId xmlns:a16="http://schemas.microsoft.com/office/drawing/2014/main" id="{A99D675E-9C85-7A0C-C72F-B088680A455D}"/>
                </a:ext>
              </a:extLst>
            </p:cNvPr>
            <p:cNvSpPr/>
            <p:nvPr/>
          </p:nvSpPr>
          <p:spPr>
            <a:xfrm>
              <a:off x="0" y="0"/>
              <a:ext cx="8585708" cy="10286999"/>
            </a:xfrm>
            <a:custGeom>
              <a:avLst/>
              <a:gdLst/>
              <a:ahLst/>
              <a:cxnLst/>
              <a:rect l="l" t="t" r="r" b="b"/>
              <a:pathLst>
                <a:path w="8585708" h="10286999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8" y="485521"/>
                    <a:pt x="8382634" y="911225"/>
                    <a:pt x="8287258" y="1337056"/>
                  </a:cubicBezTo>
                  <a:cubicBezTo>
                    <a:pt x="8146288" y="1966722"/>
                    <a:pt x="8005699" y="2596388"/>
                    <a:pt x="7864602" y="3225927"/>
                  </a:cubicBezTo>
                  <a:cubicBezTo>
                    <a:pt x="7691247" y="3999103"/>
                    <a:pt x="7517384" y="4772152"/>
                    <a:pt x="7344029" y="5545328"/>
                  </a:cubicBezTo>
                  <a:cubicBezTo>
                    <a:pt x="7194677" y="6211443"/>
                    <a:pt x="7045579" y="6877558"/>
                    <a:pt x="6896354" y="7543800"/>
                  </a:cubicBezTo>
                  <a:cubicBezTo>
                    <a:pt x="6765290" y="8129016"/>
                    <a:pt x="6634480" y="8714105"/>
                    <a:pt x="6503162" y="9299194"/>
                  </a:cubicBezTo>
                  <a:cubicBezTo>
                    <a:pt x="6429375" y="9628250"/>
                    <a:pt x="6354953" y="9957181"/>
                    <a:pt x="6280785" y="10286237"/>
                  </a:cubicBezTo>
                  <a:cubicBezTo>
                    <a:pt x="4199382" y="10286237"/>
                    <a:pt x="2118106" y="10286110"/>
                    <a:pt x="36830" y="10286999"/>
                  </a:cubicBezTo>
                  <a:cubicBezTo>
                    <a:pt x="6731" y="10286999"/>
                    <a:pt x="0" y="10280268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7"/>
              <a:stretch>
                <a:fillRect l="-39749" r="-39749"/>
              </a:stretch>
            </a:blipFill>
          </p:spPr>
          <p:txBody>
            <a:bodyPr/>
            <a:lstStyle/>
            <a:p>
              <a:endParaRPr lang="LID4096"/>
            </a:p>
          </p:txBody>
        </p:sp>
      </p:grpSp>
      <p:sp>
        <p:nvSpPr>
          <p:cNvPr id="44" name="TextBox 5">
            <a:extLst>
              <a:ext uri="{FF2B5EF4-FFF2-40B4-BE49-F238E27FC236}">
                <a16:creationId xmlns:a16="http://schemas.microsoft.com/office/drawing/2014/main" id="{BE194EB2-C395-C4ED-E67A-64E510CBFA9F}"/>
              </a:ext>
            </a:extLst>
          </p:cNvPr>
          <p:cNvSpPr txBox="1"/>
          <p:nvPr/>
        </p:nvSpPr>
        <p:spPr>
          <a:xfrm>
            <a:off x="18395713" y="3596039"/>
            <a:ext cx="8223524" cy="2336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975" lvl="1" indent="-248488" algn="l">
              <a:lnSpc>
                <a:spcPts val="3729"/>
              </a:lnSpc>
              <a:buFont typeface="Arial"/>
              <a:buChar char="•"/>
            </a:pPr>
            <a:r>
              <a:rPr lang="en-US" sz="2301">
                <a:solidFill>
                  <a:srgbClr val="FFFFFF"/>
                </a:solidFill>
                <a:latin typeface="Poppins Bold"/>
              </a:rPr>
              <a:t>Functionality:</a:t>
            </a:r>
            <a:r>
              <a:rPr lang="en-US" sz="2301">
                <a:solidFill>
                  <a:srgbClr val="FFFFFF"/>
                </a:solidFill>
                <a:latin typeface="Poppins Light"/>
              </a:rPr>
              <a:t> Allows users to choose between facial recognition or NFC card scanning for door access.</a:t>
            </a:r>
          </a:p>
          <a:p>
            <a:pPr algn="l">
              <a:lnSpc>
                <a:spcPts val="3729"/>
              </a:lnSpc>
            </a:pPr>
            <a:endParaRPr lang="en-US" sz="2301">
              <a:solidFill>
                <a:srgbClr val="FFFFFF"/>
              </a:solidFill>
              <a:latin typeface="Poppins Light"/>
            </a:endParaRPr>
          </a:p>
          <a:p>
            <a:pPr marL="496975" lvl="1" indent="-248488" algn="l">
              <a:lnSpc>
                <a:spcPts val="3729"/>
              </a:lnSpc>
              <a:buFont typeface="Arial"/>
              <a:buChar char="•"/>
            </a:pPr>
            <a:r>
              <a:rPr lang="en-US" sz="2301">
                <a:solidFill>
                  <a:srgbClr val="FFFFFF"/>
                </a:solidFill>
                <a:latin typeface="Poppins Bold"/>
              </a:rPr>
              <a:t>Purpose:</a:t>
            </a:r>
            <a:r>
              <a:rPr lang="en-US" sz="2301">
                <a:solidFill>
                  <a:srgbClr val="FFFFFF"/>
                </a:solidFill>
                <a:latin typeface="Poppins Light"/>
              </a:rPr>
              <a:t> Provides a flexible, user-friendly interface for secure and efficient access control.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BDCC | Free Full-Text | A Review of Facial Landmark Extraction in 2D Images  and Videos Using Deep Learning">
            <a:extLst>
              <a:ext uri="{FF2B5EF4-FFF2-40B4-BE49-F238E27FC236}">
                <a16:creationId xmlns:a16="http://schemas.microsoft.com/office/drawing/2014/main" id="{1871356C-5286-07FF-221B-CEF52BB498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8" b="15212"/>
          <a:stretch/>
        </p:blipFill>
        <p:spPr>
          <a:xfrm>
            <a:off x="20" y="1923"/>
            <a:ext cx="18287980" cy="10285077"/>
          </a:xfrm>
          <a:prstGeom prst="rect">
            <a:avLst/>
          </a:prstGeom>
        </p:spPr>
      </p:pic>
      <p:sp>
        <p:nvSpPr>
          <p:cNvPr id="2" name="TextBox 4">
            <a:extLst>
              <a:ext uri="{FF2B5EF4-FFF2-40B4-BE49-F238E27FC236}">
                <a16:creationId xmlns:a16="http://schemas.microsoft.com/office/drawing/2014/main" id="{39E89C30-2159-2AC3-A842-470ECDBB91A7}"/>
              </a:ext>
            </a:extLst>
          </p:cNvPr>
          <p:cNvSpPr txBox="1"/>
          <p:nvPr/>
        </p:nvSpPr>
        <p:spPr>
          <a:xfrm>
            <a:off x="10626123" y="-2822646"/>
            <a:ext cx="8652476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34"/>
              </a:lnSpc>
              <a:spcBef>
                <a:spcPct val="0"/>
              </a:spcBef>
            </a:pPr>
            <a:r>
              <a:rPr lang="en-US" sz="9631">
                <a:solidFill>
                  <a:schemeClr val="bg1"/>
                </a:solidFill>
                <a:latin typeface="Computer Says No"/>
              </a:rPr>
              <a:t>RASPBERRY PI APP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99D8111-7908-2997-18DE-6DD170B9CDB4}"/>
              </a:ext>
            </a:extLst>
          </p:cNvPr>
          <p:cNvGrpSpPr>
            <a:grpSpLocks noChangeAspect="1"/>
          </p:cNvGrpSpPr>
          <p:nvPr/>
        </p:nvGrpSpPr>
        <p:grpSpPr>
          <a:xfrm>
            <a:off x="-8694713" y="642233"/>
            <a:ext cx="7937973" cy="9510914"/>
            <a:chOff x="0" y="0"/>
            <a:chExt cx="8585708" cy="10287000"/>
          </a:xfrm>
        </p:grpSpPr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E046C46A-CEF2-08FC-5B99-B7386A9A42C0}"/>
                </a:ext>
              </a:extLst>
            </p:cNvPr>
            <p:cNvSpPr/>
            <p:nvPr/>
          </p:nvSpPr>
          <p:spPr>
            <a:xfrm>
              <a:off x="0" y="0"/>
              <a:ext cx="8585708" cy="10286999"/>
            </a:xfrm>
            <a:custGeom>
              <a:avLst/>
              <a:gdLst/>
              <a:ahLst/>
              <a:cxnLst/>
              <a:rect l="l" t="t" r="r" b="b"/>
              <a:pathLst>
                <a:path w="8585708" h="10286999">
                  <a:moveTo>
                    <a:pt x="8585708" y="762"/>
                  </a:moveTo>
                  <a:cubicBezTo>
                    <a:pt x="8581644" y="20447"/>
                    <a:pt x="8577961" y="40132"/>
                    <a:pt x="8573515" y="59690"/>
                  </a:cubicBezTo>
                  <a:cubicBezTo>
                    <a:pt x="8478138" y="485521"/>
                    <a:pt x="8382634" y="911225"/>
                    <a:pt x="8287258" y="1337056"/>
                  </a:cubicBezTo>
                  <a:cubicBezTo>
                    <a:pt x="8146288" y="1966722"/>
                    <a:pt x="8005699" y="2596388"/>
                    <a:pt x="7864602" y="3225927"/>
                  </a:cubicBezTo>
                  <a:cubicBezTo>
                    <a:pt x="7691247" y="3999103"/>
                    <a:pt x="7517384" y="4772152"/>
                    <a:pt x="7344029" y="5545328"/>
                  </a:cubicBezTo>
                  <a:cubicBezTo>
                    <a:pt x="7194677" y="6211443"/>
                    <a:pt x="7045579" y="6877558"/>
                    <a:pt x="6896354" y="7543800"/>
                  </a:cubicBezTo>
                  <a:cubicBezTo>
                    <a:pt x="6765290" y="8129016"/>
                    <a:pt x="6634480" y="8714105"/>
                    <a:pt x="6503162" y="9299194"/>
                  </a:cubicBezTo>
                  <a:cubicBezTo>
                    <a:pt x="6429375" y="9628250"/>
                    <a:pt x="6354953" y="9957181"/>
                    <a:pt x="6280785" y="10286237"/>
                  </a:cubicBezTo>
                  <a:cubicBezTo>
                    <a:pt x="4199382" y="10286237"/>
                    <a:pt x="2118106" y="10286110"/>
                    <a:pt x="36830" y="10286999"/>
                  </a:cubicBezTo>
                  <a:cubicBezTo>
                    <a:pt x="6731" y="10286999"/>
                    <a:pt x="0" y="10280268"/>
                    <a:pt x="0" y="10250043"/>
                  </a:cubicBezTo>
                  <a:cubicBezTo>
                    <a:pt x="762" y="6845681"/>
                    <a:pt x="762" y="3441319"/>
                    <a:pt x="0" y="36957"/>
                  </a:cubicBezTo>
                  <a:cubicBezTo>
                    <a:pt x="0" y="6731"/>
                    <a:pt x="6731" y="0"/>
                    <a:pt x="36830" y="0"/>
                  </a:cubicBezTo>
                  <a:cubicBezTo>
                    <a:pt x="2886456" y="762"/>
                    <a:pt x="5736082" y="762"/>
                    <a:pt x="8585708" y="762"/>
                  </a:cubicBezTo>
                  <a:close/>
                </a:path>
              </a:pathLst>
            </a:custGeom>
            <a:blipFill>
              <a:blip r:embed="rId3"/>
              <a:stretch>
                <a:fillRect l="-39749" r="-39749"/>
              </a:stretch>
            </a:blipFill>
          </p:spPr>
          <p:txBody>
            <a:bodyPr/>
            <a:lstStyle/>
            <a:p>
              <a:endParaRPr lang="LID4096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F804591-00E3-6DC8-D9A4-B6B901C24B15}"/>
              </a:ext>
            </a:extLst>
          </p:cNvPr>
          <p:cNvSpPr txBox="1"/>
          <p:nvPr/>
        </p:nvSpPr>
        <p:spPr>
          <a:xfrm>
            <a:off x="18395713" y="3596039"/>
            <a:ext cx="8223524" cy="2336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975" lvl="1" indent="-248488" algn="l">
              <a:lnSpc>
                <a:spcPts val="3729"/>
              </a:lnSpc>
              <a:buFont typeface="Arial"/>
              <a:buChar char="•"/>
            </a:pPr>
            <a:r>
              <a:rPr lang="en-US" sz="2301">
                <a:solidFill>
                  <a:srgbClr val="FFFFFF"/>
                </a:solidFill>
                <a:latin typeface="Poppins Bold"/>
              </a:rPr>
              <a:t>Functionality:</a:t>
            </a:r>
            <a:r>
              <a:rPr lang="en-US" sz="2301">
                <a:solidFill>
                  <a:srgbClr val="FFFFFF"/>
                </a:solidFill>
                <a:latin typeface="Poppins Light"/>
              </a:rPr>
              <a:t> Allows users to choose between facial recognition or NFC card scanning for door access.</a:t>
            </a:r>
          </a:p>
          <a:p>
            <a:pPr algn="l">
              <a:lnSpc>
                <a:spcPts val="3729"/>
              </a:lnSpc>
            </a:pPr>
            <a:endParaRPr lang="en-US" sz="2301">
              <a:solidFill>
                <a:srgbClr val="FFFFFF"/>
              </a:solidFill>
              <a:latin typeface="Poppins Light"/>
            </a:endParaRPr>
          </a:p>
          <a:p>
            <a:pPr marL="496975" lvl="1" indent="-248488" algn="l">
              <a:lnSpc>
                <a:spcPts val="3729"/>
              </a:lnSpc>
              <a:buFont typeface="Arial"/>
              <a:buChar char="•"/>
            </a:pPr>
            <a:r>
              <a:rPr lang="en-US" sz="2301">
                <a:solidFill>
                  <a:srgbClr val="FFFFFF"/>
                </a:solidFill>
                <a:latin typeface="Poppins Bold"/>
              </a:rPr>
              <a:t>Purpose:</a:t>
            </a:r>
            <a:r>
              <a:rPr lang="en-US" sz="2301">
                <a:solidFill>
                  <a:srgbClr val="FFFFFF"/>
                </a:solidFill>
                <a:latin typeface="Poppins Light"/>
              </a:rPr>
              <a:t> Provides a flexible, user-friendly interface for secure and efficient access control.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23E9196-356C-2284-2482-75386DDFF4E6}"/>
              </a:ext>
            </a:extLst>
          </p:cNvPr>
          <p:cNvSpPr/>
          <p:nvPr/>
        </p:nvSpPr>
        <p:spPr>
          <a:xfrm rot="19877798" flipH="1">
            <a:off x="19795065" y="7596661"/>
            <a:ext cx="4224398" cy="3231550"/>
          </a:xfrm>
          <a:custGeom>
            <a:avLst/>
            <a:gdLst/>
            <a:ahLst/>
            <a:cxnLst/>
            <a:rect l="l" t="t" r="r" b="b"/>
            <a:pathLst>
              <a:path w="4224398" h="3231550">
                <a:moveTo>
                  <a:pt x="4224398" y="0"/>
                </a:moveTo>
                <a:lnTo>
                  <a:pt x="0" y="0"/>
                </a:lnTo>
                <a:lnTo>
                  <a:pt x="0" y="3231550"/>
                </a:lnTo>
                <a:lnTo>
                  <a:pt x="4224398" y="3231550"/>
                </a:lnTo>
                <a:lnTo>
                  <a:pt x="4224398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C9F6C1DA-A407-D5C7-FD61-D1CF0CEF60F2}"/>
              </a:ext>
            </a:extLst>
          </p:cNvPr>
          <p:cNvSpPr txBox="1"/>
          <p:nvPr/>
        </p:nvSpPr>
        <p:spPr>
          <a:xfrm>
            <a:off x="3426821" y="-9200058"/>
            <a:ext cx="12215103" cy="9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 dirty="0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Computer Says No"/>
              </a:rPr>
              <a:t>FACIAL RECOGNITION ALGORITHM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9652E455-354D-134D-3B28-E718569DCF1A}"/>
              </a:ext>
            </a:extLst>
          </p:cNvPr>
          <p:cNvSpPr/>
          <p:nvPr/>
        </p:nvSpPr>
        <p:spPr>
          <a:xfrm>
            <a:off x="2182357" y="24557228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30" y="0"/>
                </a:lnTo>
                <a:lnTo>
                  <a:pt x="2113330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903EB053-23BC-DF54-DBE8-D45FA991A9B1}"/>
              </a:ext>
            </a:extLst>
          </p:cNvPr>
          <p:cNvSpPr/>
          <p:nvPr/>
        </p:nvSpPr>
        <p:spPr>
          <a:xfrm>
            <a:off x="6810014" y="22504959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6F53C7B5-1A7E-4FF3-04C8-F19ACBAFA654}"/>
              </a:ext>
            </a:extLst>
          </p:cNvPr>
          <p:cNvSpPr/>
          <p:nvPr/>
        </p:nvSpPr>
        <p:spPr>
          <a:xfrm>
            <a:off x="11130215" y="19661234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7CB455F3-5F07-2756-3733-B81E07928608}"/>
              </a:ext>
            </a:extLst>
          </p:cNvPr>
          <p:cNvSpPr/>
          <p:nvPr/>
        </p:nvSpPr>
        <p:spPr>
          <a:xfrm>
            <a:off x="14718959" y="15266531"/>
            <a:ext cx="2113329" cy="2113329"/>
          </a:xfrm>
          <a:custGeom>
            <a:avLst/>
            <a:gdLst/>
            <a:ahLst/>
            <a:cxnLst/>
            <a:rect l="l" t="t" r="r" b="b"/>
            <a:pathLst>
              <a:path w="2113329" h="2113329">
                <a:moveTo>
                  <a:pt x="0" y="0"/>
                </a:moveTo>
                <a:lnTo>
                  <a:pt x="2113329" y="0"/>
                </a:lnTo>
                <a:lnTo>
                  <a:pt x="2113329" y="2113329"/>
                </a:lnTo>
                <a:lnTo>
                  <a:pt x="0" y="21133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ID4096"/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3EA01B84-4C1D-9E17-9CF2-B70D3D04F3B8}"/>
              </a:ext>
            </a:extLst>
          </p:cNvPr>
          <p:cNvSpPr txBox="1"/>
          <p:nvPr/>
        </p:nvSpPr>
        <p:spPr>
          <a:xfrm>
            <a:off x="2586104" y="25285830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01</a:t>
            </a:r>
          </a:p>
        </p:txBody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54C14170-773E-EC4E-C345-9D48BBEE6DB4}"/>
              </a:ext>
            </a:extLst>
          </p:cNvPr>
          <p:cNvSpPr txBox="1"/>
          <p:nvPr/>
        </p:nvSpPr>
        <p:spPr>
          <a:xfrm>
            <a:off x="7215181" y="23235912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02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8C0C28E5-7766-D1D7-ED25-DC8716BC5AF9}"/>
              </a:ext>
            </a:extLst>
          </p:cNvPr>
          <p:cNvSpPr txBox="1"/>
          <p:nvPr/>
        </p:nvSpPr>
        <p:spPr>
          <a:xfrm>
            <a:off x="11533961" y="20392187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03</a:t>
            </a: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E8B39AF9-C3BA-1AD0-A9B4-59FEAB8742FC}"/>
              </a:ext>
            </a:extLst>
          </p:cNvPr>
          <p:cNvSpPr txBox="1"/>
          <p:nvPr/>
        </p:nvSpPr>
        <p:spPr>
          <a:xfrm>
            <a:off x="15119009" y="15997484"/>
            <a:ext cx="1305836" cy="1137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93"/>
              </a:lnSpc>
              <a:spcBef>
                <a:spcPct val="0"/>
              </a:spcBef>
            </a:pPr>
            <a:r>
              <a:rPr lang="en-US" sz="10686">
                <a:solidFill>
                  <a:srgbClr val="40B8F5"/>
                </a:solidFill>
                <a:latin typeface="Computer Says No"/>
              </a:rPr>
              <a:t>04</a:t>
            </a: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1EFC031-6BC1-725F-B700-4B75F35E19F2}"/>
              </a:ext>
            </a:extLst>
          </p:cNvPr>
          <p:cNvSpPr txBox="1"/>
          <p:nvPr/>
        </p:nvSpPr>
        <p:spPr>
          <a:xfrm>
            <a:off x="14201872" y="17694065"/>
            <a:ext cx="3121512" cy="1844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Matching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Compare extracted features against stored facial data to identify or verify the person.</a:t>
            </a:r>
          </a:p>
        </p:txBody>
      </p:sp>
      <p:sp>
        <p:nvSpPr>
          <p:cNvPr id="19" name="AutoShape 14">
            <a:extLst>
              <a:ext uri="{FF2B5EF4-FFF2-40B4-BE49-F238E27FC236}">
                <a16:creationId xmlns:a16="http://schemas.microsoft.com/office/drawing/2014/main" id="{1E6764B6-2A44-DC94-4913-D6070666891D}"/>
              </a:ext>
            </a:extLst>
          </p:cNvPr>
          <p:cNvSpPr/>
          <p:nvPr/>
        </p:nvSpPr>
        <p:spPr>
          <a:xfrm flipV="1">
            <a:off x="13219103" y="16707873"/>
            <a:ext cx="1475415" cy="1844330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20" name="TextBox 15">
            <a:extLst>
              <a:ext uri="{FF2B5EF4-FFF2-40B4-BE49-F238E27FC236}">
                <a16:creationId xmlns:a16="http://schemas.microsoft.com/office/drawing/2014/main" id="{9EC3B17A-FC46-6D8E-355B-1405795BF437}"/>
              </a:ext>
            </a:extLst>
          </p:cNvPr>
          <p:cNvSpPr txBox="1"/>
          <p:nvPr/>
        </p:nvSpPr>
        <p:spPr>
          <a:xfrm>
            <a:off x="10626123" y="22088768"/>
            <a:ext cx="3121512" cy="147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Feature Extraction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Extract distinctive features from the aligned face for accurate identification</a:t>
            </a:r>
          </a:p>
        </p:txBody>
      </p:sp>
      <p:sp>
        <p:nvSpPr>
          <p:cNvPr id="21" name="TextBox 16">
            <a:extLst>
              <a:ext uri="{FF2B5EF4-FFF2-40B4-BE49-F238E27FC236}">
                <a16:creationId xmlns:a16="http://schemas.microsoft.com/office/drawing/2014/main" id="{8EC155FC-41A8-403C-F8AB-BA104079CBBF}"/>
              </a:ext>
            </a:extLst>
          </p:cNvPr>
          <p:cNvSpPr txBox="1"/>
          <p:nvPr/>
        </p:nvSpPr>
        <p:spPr>
          <a:xfrm>
            <a:off x="6305922" y="24999659"/>
            <a:ext cx="3121512" cy="1505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0" dirty="0">
                <a:solidFill>
                  <a:srgbClr val="FFFFFF"/>
                </a:solidFill>
                <a:latin typeface="Poppins Bold"/>
              </a:rPr>
              <a:t>Facial Landmarks</a:t>
            </a:r>
            <a:endParaRPr lang="en-US" sz="1851" dirty="0" err="1">
              <a:solidFill>
                <a:srgbClr val="FFFFFF"/>
              </a:solidFill>
              <a:latin typeface="Poppins Bold"/>
            </a:endParaRPr>
          </a:p>
          <a:p>
            <a:pPr algn="ctr">
              <a:lnSpc>
                <a:spcPts val="2999"/>
              </a:lnSpc>
            </a:pPr>
            <a:r>
              <a:rPr lang="en-US" sz="1850" dirty="0">
                <a:solidFill>
                  <a:srgbClr val="FFFFFF"/>
                </a:solidFill>
                <a:latin typeface="Poppins"/>
                <a:ea typeface="+mn-lt"/>
                <a:cs typeface="Poppins"/>
              </a:rPr>
              <a:t>Identify key points on the face, such as the eyes, nose, and mouth.</a:t>
            </a:r>
            <a:endParaRPr lang="en-US" dirty="0"/>
          </a:p>
        </p:txBody>
      </p:sp>
      <p:sp>
        <p:nvSpPr>
          <p:cNvPr id="22" name="AutoShape 17">
            <a:extLst>
              <a:ext uri="{FF2B5EF4-FFF2-40B4-BE49-F238E27FC236}">
                <a16:creationId xmlns:a16="http://schemas.microsoft.com/office/drawing/2014/main" id="{EF70B4B5-AB00-3267-BD0E-5788DB758D06}"/>
              </a:ext>
            </a:extLst>
          </p:cNvPr>
          <p:cNvSpPr/>
          <p:nvPr/>
        </p:nvSpPr>
        <p:spPr>
          <a:xfrm flipV="1">
            <a:off x="9427434" y="21359446"/>
            <a:ext cx="1475028" cy="1737960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23" name="AutoShape 18">
            <a:extLst>
              <a:ext uri="{FF2B5EF4-FFF2-40B4-BE49-F238E27FC236}">
                <a16:creationId xmlns:a16="http://schemas.microsoft.com/office/drawing/2014/main" id="{D49420FF-DAD0-B930-B8CA-769D1CC7094A}"/>
              </a:ext>
            </a:extLst>
          </p:cNvPr>
          <p:cNvSpPr/>
          <p:nvPr/>
        </p:nvSpPr>
        <p:spPr>
          <a:xfrm flipV="1">
            <a:off x="4603142" y="23561624"/>
            <a:ext cx="1702780" cy="1724206"/>
          </a:xfrm>
          <a:prstGeom prst="line">
            <a:avLst/>
          </a:prstGeom>
          <a:ln w="47625" cap="rnd">
            <a:solidFill>
              <a:srgbClr val="5CE5F8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LID4096"/>
          </a:p>
        </p:txBody>
      </p:sp>
      <p:sp>
        <p:nvSpPr>
          <p:cNvPr id="24" name="TextBox 19">
            <a:extLst>
              <a:ext uri="{FF2B5EF4-FFF2-40B4-BE49-F238E27FC236}">
                <a16:creationId xmlns:a16="http://schemas.microsoft.com/office/drawing/2014/main" id="{E11A9A81-9B6B-26D9-B5F2-F69B77CCACA8}"/>
              </a:ext>
            </a:extLst>
          </p:cNvPr>
          <p:cNvSpPr txBox="1"/>
          <p:nvPr/>
        </p:nvSpPr>
        <p:spPr>
          <a:xfrm>
            <a:off x="1679733" y="26984762"/>
            <a:ext cx="3121512" cy="147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Bold"/>
              </a:rPr>
              <a:t>Face Detection</a:t>
            </a:r>
          </a:p>
          <a:p>
            <a:pPr algn="ctr">
              <a:lnSpc>
                <a:spcPts val="2999"/>
              </a:lnSpc>
            </a:pPr>
            <a:r>
              <a:rPr lang="en-US" sz="1851">
                <a:solidFill>
                  <a:srgbClr val="FFFFFF"/>
                </a:solidFill>
                <a:latin typeface="Poppins Light"/>
              </a:rPr>
              <a:t> Utilize algorithm ... to scan the input and detect facial regions</a:t>
            </a:r>
          </a:p>
        </p:txBody>
      </p:sp>
    </p:spTree>
    <p:extLst>
      <p:ext uri="{BB962C8B-B14F-4D97-AF65-F5344CB8AC3E}">
        <p14:creationId xmlns:p14="http://schemas.microsoft.com/office/powerpoint/2010/main" val="969458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69F4EA71574E41B80EEFFA03AC650D" ma:contentTypeVersion="13" ma:contentTypeDescription="Create a new document." ma:contentTypeScope="" ma:versionID="bf6acb4d6edf6a781859f35ce0591a3f">
  <xsd:schema xmlns:xsd="http://www.w3.org/2001/XMLSchema" xmlns:xs="http://www.w3.org/2001/XMLSchema" xmlns:p="http://schemas.microsoft.com/office/2006/metadata/properties" xmlns:ns3="f83f64ce-e566-4a7e-b818-6eb471ccbd48" xmlns:ns4="2f5a3bf5-0ac1-4ff9-863c-9dfe416de052" targetNamespace="http://schemas.microsoft.com/office/2006/metadata/properties" ma:root="true" ma:fieldsID="ddb949beb1c0e0ce1cc300cd02629795" ns3:_="" ns4:_="">
    <xsd:import namespace="f83f64ce-e566-4a7e-b818-6eb471ccbd48"/>
    <xsd:import namespace="2f5a3bf5-0ac1-4ff9-863c-9dfe416de052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3f64ce-e566-4a7e-b818-6eb471ccbd48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5a3bf5-0ac1-4ff9-863c-9dfe416de052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83f64ce-e566-4a7e-b818-6eb471ccbd48" xsi:nil="true"/>
  </documentManagement>
</p:properties>
</file>

<file path=customXml/itemProps1.xml><?xml version="1.0" encoding="utf-8"?>
<ds:datastoreItem xmlns:ds="http://schemas.openxmlformats.org/officeDocument/2006/customXml" ds:itemID="{134C224B-FA80-46BD-A8B4-D721013E0ACE}">
  <ds:schemaRefs>
    <ds:schemaRef ds:uri="2f5a3bf5-0ac1-4ff9-863c-9dfe416de052"/>
    <ds:schemaRef ds:uri="f83f64ce-e566-4a7e-b818-6eb471ccbd4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F7E7318-6179-4177-94B5-2B0115848B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4298B9C-982C-420F-8C26-9D39F77CA661}">
  <ds:schemaRefs>
    <ds:schemaRef ds:uri="http://www.w3.org/XML/1998/namespace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2f5a3bf5-0ac1-4ff9-863c-9dfe416de052"/>
    <ds:schemaRef ds:uri="f83f64ce-e566-4a7e-b818-6eb471ccbd48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1127</Words>
  <Application>Microsoft Office PowerPoint</Application>
  <PresentationFormat>Custom</PresentationFormat>
  <Paragraphs>187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Poppins</vt:lpstr>
      <vt:lpstr>Poppins Light</vt:lpstr>
      <vt:lpstr>Poppins Bold</vt:lpstr>
      <vt:lpstr>Computer Says No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Futuristic Illustrative Artificial Intelligence Project Presentation</dc:title>
  <cp:lastModifiedBy>Thu Tran</cp:lastModifiedBy>
  <cp:revision>1</cp:revision>
  <dcterms:created xsi:type="dcterms:W3CDTF">2006-08-16T00:00:00Z</dcterms:created>
  <dcterms:modified xsi:type="dcterms:W3CDTF">2024-06-21T09:12:04Z</dcterms:modified>
  <dc:identifier>DAGIscXVheQ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0x010100BE69F4EA71574E41B80EEFFA03AC650D</vt:lpwstr>
  </property>
</Properties>
</file>